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embeddings/oleObject2.bin" ContentType="application/vnd.openxmlformats-officedocument.oleObject"/>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Layouts/slideLayout18.xml" ContentType="application/vnd.openxmlformats-officedocument.presentationml.slideLayout+xml"/>
  <Override PartName="/ppt/embeddings/oleObject1.bin" ContentType="application/vnd.openxmlformats-officedocument.oleObject"/>
  <Override PartName="/ppt/slides/slide3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slideLayouts/slideLayout14.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rstSlideNum="0" showSpecialPlsOnTitleSld="0" strictFirstAndLastChars="0" saveSubsetFonts="1">
  <p:sldMasterIdLst>
    <p:sldMasterId id="2147483651" r:id="rId1"/>
  </p:sldMasterIdLst>
  <p:notesMasterIdLst>
    <p:notesMasterId r:id="rId39"/>
  </p:notesMasterIdLst>
  <p:handoutMasterIdLst>
    <p:handoutMasterId r:id="rId40"/>
  </p:handoutMasterIdLst>
  <p:sldIdLst>
    <p:sldId id="256" r:id="rId2"/>
    <p:sldId id="310" r:id="rId3"/>
    <p:sldId id="311" r:id="rId4"/>
    <p:sldId id="312" r:id="rId5"/>
    <p:sldId id="288" r:id="rId6"/>
    <p:sldId id="289" r:id="rId7"/>
    <p:sldId id="283" r:id="rId8"/>
    <p:sldId id="257" r:id="rId9"/>
    <p:sldId id="293" r:id="rId10"/>
    <p:sldId id="294" r:id="rId11"/>
    <p:sldId id="295" r:id="rId12"/>
    <p:sldId id="296" r:id="rId13"/>
    <p:sldId id="297" r:id="rId14"/>
    <p:sldId id="261" r:id="rId15"/>
    <p:sldId id="298" r:id="rId16"/>
    <p:sldId id="260" r:id="rId17"/>
    <p:sldId id="299" r:id="rId18"/>
    <p:sldId id="262" r:id="rId19"/>
    <p:sldId id="300" r:id="rId20"/>
    <p:sldId id="301" r:id="rId21"/>
    <p:sldId id="302" r:id="rId22"/>
    <p:sldId id="282" r:id="rId23"/>
    <p:sldId id="266" r:id="rId24"/>
    <p:sldId id="316" r:id="rId25"/>
    <p:sldId id="317" r:id="rId26"/>
    <p:sldId id="276" r:id="rId27"/>
    <p:sldId id="279" r:id="rId28"/>
    <p:sldId id="284" r:id="rId29"/>
    <p:sldId id="303" r:id="rId30"/>
    <p:sldId id="304" r:id="rId31"/>
    <p:sldId id="309" r:id="rId32"/>
    <p:sldId id="305" r:id="rId33"/>
    <p:sldId id="307" r:id="rId34"/>
    <p:sldId id="308" r:id="rId35"/>
    <p:sldId id="314" r:id="rId36"/>
    <p:sldId id="315" r:id="rId37"/>
    <p:sldId id="313"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F57D9"/>
    <a:srgbClr val="1204C8"/>
    <a:srgbClr val="130513"/>
    <a:srgbClr val="000000"/>
    <a:srgbClr val="CBC9CF"/>
    <a:srgbClr val="CC3300"/>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17" autoAdjust="0"/>
    <p:restoredTop sz="94692" autoAdjust="0"/>
  </p:normalViewPr>
  <p:slideViewPr>
    <p:cSldViewPr>
      <p:cViewPr varScale="1">
        <p:scale>
          <a:sx n="97" d="100"/>
          <a:sy n="97" d="100"/>
        </p:scale>
        <p:origin x="-6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08"/>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tableStyles" Target="tableStyle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presProps" Target="presProp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theme" Target="theme/theme1.xml"/><Relationship Id="rId41" Type="http://schemas.openxmlformats.org/officeDocument/2006/relationships/printerSettings" Target="printerSettings/printerSettings1.bin"/><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a:t>Chapter 4</a:t>
            </a:r>
          </a:p>
        </p:txBody>
      </p:sp>
      <p:sp>
        <p:nvSpPr>
          <p:cNvPr id="49155" name="Rectangle 3"/>
          <p:cNvSpPr>
            <a:spLocks noGrp="1" noChangeArrowheads="1"/>
          </p:cNvSpPr>
          <p:nvPr>
            <p:ph type="dt" sz="quarter"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ChangeArrowheads="1"/>
          </p:cNvSpPr>
          <p:nvPr>
            <p:ph type="ftr" sz="quarter" idx="2"/>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Kendall/Hunt</a:t>
            </a:r>
          </a:p>
        </p:txBody>
      </p:sp>
      <p:sp>
        <p:nvSpPr>
          <p:cNvPr id="49157" name="Rectangle 5"/>
          <p:cNvSpPr>
            <a:spLocks noGrp="1" noChangeArrowheads="1"/>
          </p:cNvSpPr>
          <p:nvPr>
            <p:ph type="sldNum" sz="quarter" idx="3"/>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378932E-E1EA-433D-B730-9286D3E6FEA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r>
              <a:rPr lang="en-US"/>
              <a:t>Chapter 4</a:t>
            </a:r>
          </a:p>
        </p:txBody>
      </p:sp>
      <p:sp>
        <p:nvSpPr>
          <p:cNvPr id="39939" name="Rectangle 3"/>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r>
              <a:rPr lang="en-US"/>
              <a:t>Kendall/Hunt</a:t>
            </a:r>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0BD56569-870F-47EF-AC7D-C68149E3F390}" type="slidenum">
              <a:rPr lang="en-US"/>
              <a:pPr>
                <a:defRPr/>
              </a:pPr>
              <a:t>‹#›</a:t>
            </a:fld>
            <a:endParaRPr 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7AD75BC-22C1-431D-B042-F2716A1D1A3D}" type="slidenum">
              <a:rPr lang="en-US" smtClean="0"/>
              <a:pPr/>
              <a:t>10</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E66B555-2CFB-45A7-B291-B55DFAADD8C5}" type="slidenum">
              <a:rPr lang="en-US" smtClean="0"/>
              <a:pPr/>
              <a:t>12</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631EA0F-E8B9-4568-93EE-28D379CE82EE}" type="slidenum">
              <a:rPr lang="en-US" smtClean="0"/>
              <a:pPr/>
              <a:t>14</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133F026-407A-4585-ADB3-657B90272B32}" type="slidenum">
              <a:rPr lang="en-US" smtClean="0"/>
              <a:pPr/>
              <a:t>16</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4019126-2BA8-4B59-AD25-09F2AFE4AC40}" type="slidenum">
              <a:rPr lang="en-US" smtClean="0"/>
              <a:pPr/>
              <a:t>18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E4607D8-7394-4821-8FEF-B1DD43CCBF38}" type="slidenum">
              <a:rPr lang="en-US" smtClean="0"/>
              <a:pPr/>
              <a:t>19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62DCD2-532D-4541-8DA9-80A206CA34FB}" type="slidenum">
              <a:rPr lang="en-US" smtClean="0"/>
              <a:pPr/>
              <a:t>20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44475" y="3316288"/>
            <a:ext cx="8305800" cy="150812"/>
            <a:chOff x="154" y="2089"/>
            <a:chExt cx="5232" cy="95"/>
          </a:xfrm>
        </p:grpSpPr>
        <p:sp>
          <p:nvSpPr>
            <p:cNvPr id="5" name="Freeform 3"/>
            <p:cNvSpPr>
              <a:spLocks/>
            </p:cNvSpPr>
            <p:nvPr/>
          </p:nvSpPr>
          <p:spPr bwMode="auto">
            <a:xfrm>
              <a:off x="154" y="2099"/>
              <a:ext cx="5221" cy="85"/>
            </a:xfrm>
            <a:custGeom>
              <a:avLst/>
              <a:gdLst/>
              <a:ahLst/>
              <a:cxnLst>
                <a:cxn ang="0">
                  <a:pos x="167" y="8"/>
                </a:cxn>
                <a:cxn ang="0">
                  <a:pos x="355" y="16"/>
                </a:cxn>
                <a:cxn ang="0">
                  <a:pos x="491" y="33"/>
                </a:cxn>
                <a:cxn ang="0">
                  <a:pos x="731" y="33"/>
                </a:cxn>
                <a:cxn ang="0">
                  <a:pos x="950" y="33"/>
                </a:cxn>
                <a:cxn ang="0">
                  <a:pos x="1137" y="0"/>
                </a:cxn>
                <a:cxn ang="0">
                  <a:pos x="1336" y="8"/>
                </a:cxn>
                <a:cxn ang="0">
                  <a:pos x="1545" y="25"/>
                </a:cxn>
                <a:cxn ang="0">
                  <a:pos x="1733" y="25"/>
                </a:cxn>
                <a:cxn ang="0">
                  <a:pos x="1984" y="25"/>
                </a:cxn>
                <a:cxn ang="0">
                  <a:pos x="2234" y="25"/>
                </a:cxn>
                <a:cxn ang="0">
                  <a:pos x="2464" y="25"/>
                </a:cxn>
                <a:cxn ang="0">
                  <a:pos x="2651" y="25"/>
                </a:cxn>
                <a:cxn ang="0">
                  <a:pos x="2819" y="25"/>
                </a:cxn>
                <a:cxn ang="0">
                  <a:pos x="3038" y="33"/>
                </a:cxn>
                <a:cxn ang="0">
                  <a:pos x="3152" y="59"/>
                </a:cxn>
                <a:cxn ang="0">
                  <a:pos x="3320" y="50"/>
                </a:cxn>
                <a:cxn ang="0">
                  <a:pos x="3643" y="50"/>
                </a:cxn>
                <a:cxn ang="0">
                  <a:pos x="3832" y="25"/>
                </a:cxn>
                <a:cxn ang="0">
                  <a:pos x="3987" y="8"/>
                </a:cxn>
                <a:cxn ang="0">
                  <a:pos x="4227" y="8"/>
                </a:cxn>
                <a:cxn ang="0">
                  <a:pos x="4437" y="33"/>
                </a:cxn>
                <a:cxn ang="0">
                  <a:pos x="4687" y="33"/>
                </a:cxn>
                <a:cxn ang="0">
                  <a:pos x="4834" y="33"/>
                </a:cxn>
                <a:cxn ang="0">
                  <a:pos x="5074" y="33"/>
                </a:cxn>
                <a:cxn ang="0">
                  <a:pos x="5199" y="76"/>
                </a:cxn>
                <a:cxn ang="0">
                  <a:pos x="4938" y="67"/>
                </a:cxn>
                <a:cxn ang="0">
                  <a:pos x="4719" y="67"/>
                </a:cxn>
                <a:cxn ang="0">
                  <a:pos x="4499" y="76"/>
                </a:cxn>
                <a:cxn ang="0">
                  <a:pos x="4312" y="84"/>
                </a:cxn>
                <a:cxn ang="0">
                  <a:pos x="4029" y="76"/>
                </a:cxn>
                <a:cxn ang="0">
                  <a:pos x="3821" y="59"/>
                </a:cxn>
                <a:cxn ang="0">
                  <a:pos x="3612" y="59"/>
                </a:cxn>
                <a:cxn ang="0">
                  <a:pos x="3456" y="76"/>
                </a:cxn>
                <a:cxn ang="0">
                  <a:pos x="3205" y="84"/>
                </a:cxn>
                <a:cxn ang="0">
                  <a:pos x="2944" y="76"/>
                </a:cxn>
                <a:cxn ang="0">
                  <a:pos x="2651" y="84"/>
                </a:cxn>
                <a:cxn ang="0">
                  <a:pos x="2432" y="76"/>
                </a:cxn>
                <a:cxn ang="0">
                  <a:pos x="2192" y="76"/>
                </a:cxn>
                <a:cxn ang="0">
                  <a:pos x="2014" y="59"/>
                </a:cxn>
                <a:cxn ang="0">
                  <a:pos x="1837" y="67"/>
                </a:cxn>
                <a:cxn ang="0">
                  <a:pos x="1628" y="76"/>
                </a:cxn>
                <a:cxn ang="0">
                  <a:pos x="1451" y="59"/>
                </a:cxn>
                <a:cxn ang="0">
                  <a:pos x="1211" y="59"/>
                </a:cxn>
                <a:cxn ang="0">
                  <a:pos x="876" y="67"/>
                </a:cxn>
                <a:cxn ang="0">
                  <a:pos x="668" y="59"/>
                </a:cxn>
                <a:cxn ang="0">
                  <a:pos x="521" y="42"/>
                </a:cxn>
                <a:cxn ang="0">
                  <a:pos x="324" y="50"/>
                </a:cxn>
                <a:cxn ang="0">
                  <a:pos x="135" y="50"/>
                </a:cxn>
              </a:cxnLst>
              <a:rect l="0" t="0" r="r" b="b"/>
              <a:pathLst>
                <a:path w="5221" h="85">
                  <a:moveTo>
                    <a:pt x="0" y="25"/>
                  </a:moveTo>
                  <a:lnTo>
                    <a:pt x="94" y="16"/>
                  </a:lnTo>
                  <a:lnTo>
                    <a:pt x="125" y="8"/>
                  </a:lnTo>
                  <a:lnTo>
                    <a:pt x="167" y="8"/>
                  </a:lnTo>
                  <a:lnTo>
                    <a:pt x="198" y="8"/>
                  </a:lnTo>
                  <a:lnTo>
                    <a:pt x="240" y="8"/>
                  </a:lnTo>
                  <a:lnTo>
                    <a:pt x="324" y="8"/>
                  </a:lnTo>
                  <a:lnTo>
                    <a:pt x="355" y="16"/>
                  </a:lnTo>
                  <a:lnTo>
                    <a:pt x="386" y="16"/>
                  </a:lnTo>
                  <a:lnTo>
                    <a:pt x="428" y="25"/>
                  </a:lnTo>
                  <a:lnTo>
                    <a:pt x="459" y="33"/>
                  </a:lnTo>
                  <a:lnTo>
                    <a:pt x="491" y="33"/>
                  </a:lnTo>
                  <a:lnTo>
                    <a:pt x="574" y="33"/>
                  </a:lnTo>
                  <a:lnTo>
                    <a:pt x="616" y="33"/>
                  </a:lnTo>
                  <a:lnTo>
                    <a:pt x="657" y="33"/>
                  </a:lnTo>
                  <a:lnTo>
                    <a:pt x="731" y="33"/>
                  </a:lnTo>
                  <a:lnTo>
                    <a:pt x="793" y="33"/>
                  </a:lnTo>
                  <a:lnTo>
                    <a:pt x="856" y="33"/>
                  </a:lnTo>
                  <a:lnTo>
                    <a:pt x="918" y="33"/>
                  </a:lnTo>
                  <a:lnTo>
                    <a:pt x="950" y="33"/>
                  </a:lnTo>
                  <a:lnTo>
                    <a:pt x="1023" y="25"/>
                  </a:lnTo>
                  <a:lnTo>
                    <a:pt x="1065" y="16"/>
                  </a:lnTo>
                  <a:lnTo>
                    <a:pt x="1107" y="0"/>
                  </a:lnTo>
                  <a:lnTo>
                    <a:pt x="1137" y="0"/>
                  </a:lnTo>
                  <a:lnTo>
                    <a:pt x="1169" y="0"/>
                  </a:lnTo>
                  <a:lnTo>
                    <a:pt x="1232" y="0"/>
                  </a:lnTo>
                  <a:lnTo>
                    <a:pt x="1273" y="8"/>
                  </a:lnTo>
                  <a:lnTo>
                    <a:pt x="1336" y="8"/>
                  </a:lnTo>
                  <a:lnTo>
                    <a:pt x="1398" y="8"/>
                  </a:lnTo>
                  <a:lnTo>
                    <a:pt x="1420" y="16"/>
                  </a:lnTo>
                  <a:lnTo>
                    <a:pt x="1483" y="16"/>
                  </a:lnTo>
                  <a:lnTo>
                    <a:pt x="1545" y="25"/>
                  </a:lnTo>
                  <a:lnTo>
                    <a:pt x="1608" y="25"/>
                  </a:lnTo>
                  <a:lnTo>
                    <a:pt x="1649" y="25"/>
                  </a:lnTo>
                  <a:lnTo>
                    <a:pt x="1691" y="25"/>
                  </a:lnTo>
                  <a:lnTo>
                    <a:pt x="1733" y="25"/>
                  </a:lnTo>
                  <a:lnTo>
                    <a:pt x="1774" y="25"/>
                  </a:lnTo>
                  <a:lnTo>
                    <a:pt x="1816" y="16"/>
                  </a:lnTo>
                  <a:lnTo>
                    <a:pt x="1900" y="16"/>
                  </a:lnTo>
                  <a:lnTo>
                    <a:pt x="1984" y="25"/>
                  </a:lnTo>
                  <a:lnTo>
                    <a:pt x="2046" y="25"/>
                  </a:lnTo>
                  <a:lnTo>
                    <a:pt x="2109" y="25"/>
                  </a:lnTo>
                  <a:lnTo>
                    <a:pt x="2171" y="25"/>
                  </a:lnTo>
                  <a:lnTo>
                    <a:pt x="2234" y="25"/>
                  </a:lnTo>
                  <a:lnTo>
                    <a:pt x="2265" y="25"/>
                  </a:lnTo>
                  <a:lnTo>
                    <a:pt x="2307" y="25"/>
                  </a:lnTo>
                  <a:lnTo>
                    <a:pt x="2390" y="25"/>
                  </a:lnTo>
                  <a:lnTo>
                    <a:pt x="2464" y="25"/>
                  </a:lnTo>
                  <a:lnTo>
                    <a:pt x="2505" y="25"/>
                  </a:lnTo>
                  <a:lnTo>
                    <a:pt x="2547" y="25"/>
                  </a:lnTo>
                  <a:lnTo>
                    <a:pt x="2589" y="25"/>
                  </a:lnTo>
                  <a:lnTo>
                    <a:pt x="2651" y="25"/>
                  </a:lnTo>
                  <a:lnTo>
                    <a:pt x="2693" y="25"/>
                  </a:lnTo>
                  <a:lnTo>
                    <a:pt x="2725" y="25"/>
                  </a:lnTo>
                  <a:lnTo>
                    <a:pt x="2756" y="25"/>
                  </a:lnTo>
                  <a:lnTo>
                    <a:pt x="2819" y="25"/>
                  </a:lnTo>
                  <a:lnTo>
                    <a:pt x="2881" y="25"/>
                  </a:lnTo>
                  <a:lnTo>
                    <a:pt x="2965" y="25"/>
                  </a:lnTo>
                  <a:lnTo>
                    <a:pt x="3006" y="33"/>
                  </a:lnTo>
                  <a:lnTo>
                    <a:pt x="3038" y="33"/>
                  </a:lnTo>
                  <a:lnTo>
                    <a:pt x="3069" y="33"/>
                  </a:lnTo>
                  <a:lnTo>
                    <a:pt x="3101" y="59"/>
                  </a:lnTo>
                  <a:lnTo>
                    <a:pt x="3131" y="84"/>
                  </a:lnTo>
                  <a:lnTo>
                    <a:pt x="3152" y="59"/>
                  </a:lnTo>
                  <a:lnTo>
                    <a:pt x="3216" y="67"/>
                  </a:lnTo>
                  <a:lnTo>
                    <a:pt x="3246" y="67"/>
                  </a:lnTo>
                  <a:lnTo>
                    <a:pt x="3288" y="59"/>
                  </a:lnTo>
                  <a:lnTo>
                    <a:pt x="3320" y="50"/>
                  </a:lnTo>
                  <a:lnTo>
                    <a:pt x="3351" y="50"/>
                  </a:lnTo>
                  <a:lnTo>
                    <a:pt x="3435" y="50"/>
                  </a:lnTo>
                  <a:lnTo>
                    <a:pt x="3539" y="50"/>
                  </a:lnTo>
                  <a:lnTo>
                    <a:pt x="3643" y="50"/>
                  </a:lnTo>
                  <a:lnTo>
                    <a:pt x="3706" y="50"/>
                  </a:lnTo>
                  <a:lnTo>
                    <a:pt x="3768" y="42"/>
                  </a:lnTo>
                  <a:lnTo>
                    <a:pt x="3810" y="33"/>
                  </a:lnTo>
                  <a:lnTo>
                    <a:pt x="3832" y="25"/>
                  </a:lnTo>
                  <a:lnTo>
                    <a:pt x="3862" y="16"/>
                  </a:lnTo>
                  <a:lnTo>
                    <a:pt x="3894" y="8"/>
                  </a:lnTo>
                  <a:lnTo>
                    <a:pt x="3957" y="8"/>
                  </a:lnTo>
                  <a:lnTo>
                    <a:pt x="3987" y="8"/>
                  </a:lnTo>
                  <a:lnTo>
                    <a:pt x="4072" y="8"/>
                  </a:lnTo>
                  <a:lnTo>
                    <a:pt x="4155" y="8"/>
                  </a:lnTo>
                  <a:lnTo>
                    <a:pt x="4186" y="8"/>
                  </a:lnTo>
                  <a:lnTo>
                    <a:pt x="4227" y="8"/>
                  </a:lnTo>
                  <a:lnTo>
                    <a:pt x="4312" y="8"/>
                  </a:lnTo>
                  <a:lnTo>
                    <a:pt x="4374" y="8"/>
                  </a:lnTo>
                  <a:lnTo>
                    <a:pt x="4405" y="25"/>
                  </a:lnTo>
                  <a:lnTo>
                    <a:pt x="4437" y="33"/>
                  </a:lnTo>
                  <a:lnTo>
                    <a:pt x="4478" y="33"/>
                  </a:lnTo>
                  <a:lnTo>
                    <a:pt x="4562" y="33"/>
                  </a:lnTo>
                  <a:lnTo>
                    <a:pt x="4624" y="33"/>
                  </a:lnTo>
                  <a:lnTo>
                    <a:pt x="4687" y="33"/>
                  </a:lnTo>
                  <a:lnTo>
                    <a:pt x="4709" y="33"/>
                  </a:lnTo>
                  <a:lnTo>
                    <a:pt x="4750" y="33"/>
                  </a:lnTo>
                  <a:lnTo>
                    <a:pt x="4792" y="33"/>
                  </a:lnTo>
                  <a:lnTo>
                    <a:pt x="4834" y="33"/>
                  </a:lnTo>
                  <a:lnTo>
                    <a:pt x="4896" y="33"/>
                  </a:lnTo>
                  <a:lnTo>
                    <a:pt x="4928" y="33"/>
                  </a:lnTo>
                  <a:lnTo>
                    <a:pt x="5000" y="33"/>
                  </a:lnTo>
                  <a:lnTo>
                    <a:pt x="5074" y="33"/>
                  </a:lnTo>
                  <a:lnTo>
                    <a:pt x="5147" y="33"/>
                  </a:lnTo>
                  <a:lnTo>
                    <a:pt x="5178" y="33"/>
                  </a:lnTo>
                  <a:lnTo>
                    <a:pt x="5220" y="50"/>
                  </a:lnTo>
                  <a:lnTo>
                    <a:pt x="5199" y="76"/>
                  </a:lnTo>
                  <a:lnTo>
                    <a:pt x="5115" y="76"/>
                  </a:lnTo>
                  <a:lnTo>
                    <a:pt x="5084" y="76"/>
                  </a:lnTo>
                  <a:lnTo>
                    <a:pt x="5000" y="67"/>
                  </a:lnTo>
                  <a:lnTo>
                    <a:pt x="4938" y="67"/>
                  </a:lnTo>
                  <a:lnTo>
                    <a:pt x="4906" y="67"/>
                  </a:lnTo>
                  <a:lnTo>
                    <a:pt x="4864" y="67"/>
                  </a:lnTo>
                  <a:lnTo>
                    <a:pt x="4792" y="67"/>
                  </a:lnTo>
                  <a:lnTo>
                    <a:pt x="4719" y="67"/>
                  </a:lnTo>
                  <a:lnTo>
                    <a:pt x="4687" y="67"/>
                  </a:lnTo>
                  <a:lnTo>
                    <a:pt x="4624" y="67"/>
                  </a:lnTo>
                  <a:lnTo>
                    <a:pt x="4583" y="67"/>
                  </a:lnTo>
                  <a:lnTo>
                    <a:pt x="4499" y="76"/>
                  </a:lnTo>
                  <a:lnTo>
                    <a:pt x="4468" y="84"/>
                  </a:lnTo>
                  <a:lnTo>
                    <a:pt x="4426" y="84"/>
                  </a:lnTo>
                  <a:lnTo>
                    <a:pt x="4395" y="84"/>
                  </a:lnTo>
                  <a:lnTo>
                    <a:pt x="4312" y="84"/>
                  </a:lnTo>
                  <a:lnTo>
                    <a:pt x="4248" y="84"/>
                  </a:lnTo>
                  <a:lnTo>
                    <a:pt x="4218" y="84"/>
                  </a:lnTo>
                  <a:lnTo>
                    <a:pt x="4113" y="76"/>
                  </a:lnTo>
                  <a:lnTo>
                    <a:pt x="4029" y="76"/>
                  </a:lnTo>
                  <a:lnTo>
                    <a:pt x="3946" y="67"/>
                  </a:lnTo>
                  <a:lnTo>
                    <a:pt x="3883" y="59"/>
                  </a:lnTo>
                  <a:lnTo>
                    <a:pt x="3852" y="59"/>
                  </a:lnTo>
                  <a:lnTo>
                    <a:pt x="3821" y="59"/>
                  </a:lnTo>
                  <a:lnTo>
                    <a:pt x="3789" y="59"/>
                  </a:lnTo>
                  <a:lnTo>
                    <a:pt x="3758" y="59"/>
                  </a:lnTo>
                  <a:lnTo>
                    <a:pt x="3675" y="59"/>
                  </a:lnTo>
                  <a:lnTo>
                    <a:pt x="3612" y="59"/>
                  </a:lnTo>
                  <a:lnTo>
                    <a:pt x="3549" y="59"/>
                  </a:lnTo>
                  <a:lnTo>
                    <a:pt x="3518" y="59"/>
                  </a:lnTo>
                  <a:lnTo>
                    <a:pt x="3486" y="76"/>
                  </a:lnTo>
                  <a:lnTo>
                    <a:pt x="3456" y="76"/>
                  </a:lnTo>
                  <a:lnTo>
                    <a:pt x="3393" y="84"/>
                  </a:lnTo>
                  <a:lnTo>
                    <a:pt x="3320" y="84"/>
                  </a:lnTo>
                  <a:lnTo>
                    <a:pt x="3236" y="84"/>
                  </a:lnTo>
                  <a:lnTo>
                    <a:pt x="3205" y="84"/>
                  </a:lnTo>
                  <a:lnTo>
                    <a:pt x="3121" y="84"/>
                  </a:lnTo>
                  <a:lnTo>
                    <a:pt x="3059" y="84"/>
                  </a:lnTo>
                  <a:lnTo>
                    <a:pt x="3027" y="84"/>
                  </a:lnTo>
                  <a:lnTo>
                    <a:pt x="2944" y="76"/>
                  </a:lnTo>
                  <a:lnTo>
                    <a:pt x="2860" y="76"/>
                  </a:lnTo>
                  <a:lnTo>
                    <a:pt x="2798" y="76"/>
                  </a:lnTo>
                  <a:lnTo>
                    <a:pt x="2714" y="76"/>
                  </a:lnTo>
                  <a:lnTo>
                    <a:pt x="2651" y="84"/>
                  </a:lnTo>
                  <a:lnTo>
                    <a:pt x="2589" y="84"/>
                  </a:lnTo>
                  <a:lnTo>
                    <a:pt x="2505" y="84"/>
                  </a:lnTo>
                  <a:lnTo>
                    <a:pt x="2474" y="76"/>
                  </a:lnTo>
                  <a:lnTo>
                    <a:pt x="2432" y="76"/>
                  </a:lnTo>
                  <a:lnTo>
                    <a:pt x="2360" y="76"/>
                  </a:lnTo>
                  <a:lnTo>
                    <a:pt x="2318" y="76"/>
                  </a:lnTo>
                  <a:lnTo>
                    <a:pt x="2254" y="76"/>
                  </a:lnTo>
                  <a:lnTo>
                    <a:pt x="2192" y="76"/>
                  </a:lnTo>
                  <a:lnTo>
                    <a:pt x="2150" y="76"/>
                  </a:lnTo>
                  <a:lnTo>
                    <a:pt x="2088" y="76"/>
                  </a:lnTo>
                  <a:lnTo>
                    <a:pt x="2056" y="67"/>
                  </a:lnTo>
                  <a:lnTo>
                    <a:pt x="2014" y="59"/>
                  </a:lnTo>
                  <a:lnTo>
                    <a:pt x="1973" y="59"/>
                  </a:lnTo>
                  <a:lnTo>
                    <a:pt x="1889" y="59"/>
                  </a:lnTo>
                  <a:lnTo>
                    <a:pt x="1859" y="59"/>
                  </a:lnTo>
                  <a:lnTo>
                    <a:pt x="1837" y="67"/>
                  </a:lnTo>
                  <a:lnTo>
                    <a:pt x="1774" y="76"/>
                  </a:lnTo>
                  <a:lnTo>
                    <a:pt x="1743" y="84"/>
                  </a:lnTo>
                  <a:lnTo>
                    <a:pt x="1660" y="76"/>
                  </a:lnTo>
                  <a:lnTo>
                    <a:pt x="1628" y="76"/>
                  </a:lnTo>
                  <a:lnTo>
                    <a:pt x="1545" y="84"/>
                  </a:lnTo>
                  <a:lnTo>
                    <a:pt x="1513" y="84"/>
                  </a:lnTo>
                  <a:lnTo>
                    <a:pt x="1483" y="84"/>
                  </a:lnTo>
                  <a:lnTo>
                    <a:pt x="1451" y="59"/>
                  </a:lnTo>
                  <a:lnTo>
                    <a:pt x="1409" y="50"/>
                  </a:lnTo>
                  <a:lnTo>
                    <a:pt x="1336" y="50"/>
                  </a:lnTo>
                  <a:lnTo>
                    <a:pt x="1294" y="59"/>
                  </a:lnTo>
                  <a:lnTo>
                    <a:pt x="1211" y="59"/>
                  </a:lnTo>
                  <a:lnTo>
                    <a:pt x="1127" y="67"/>
                  </a:lnTo>
                  <a:lnTo>
                    <a:pt x="1023" y="67"/>
                  </a:lnTo>
                  <a:lnTo>
                    <a:pt x="960" y="67"/>
                  </a:lnTo>
                  <a:lnTo>
                    <a:pt x="876" y="67"/>
                  </a:lnTo>
                  <a:lnTo>
                    <a:pt x="846" y="67"/>
                  </a:lnTo>
                  <a:lnTo>
                    <a:pt x="762" y="76"/>
                  </a:lnTo>
                  <a:lnTo>
                    <a:pt x="699" y="76"/>
                  </a:lnTo>
                  <a:lnTo>
                    <a:pt x="668" y="59"/>
                  </a:lnTo>
                  <a:lnTo>
                    <a:pt x="636" y="42"/>
                  </a:lnTo>
                  <a:lnTo>
                    <a:pt x="606" y="42"/>
                  </a:lnTo>
                  <a:lnTo>
                    <a:pt x="543" y="42"/>
                  </a:lnTo>
                  <a:lnTo>
                    <a:pt x="521" y="42"/>
                  </a:lnTo>
                  <a:lnTo>
                    <a:pt x="491" y="50"/>
                  </a:lnTo>
                  <a:lnTo>
                    <a:pt x="459" y="50"/>
                  </a:lnTo>
                  <a:lnTo>
                    <a:pt x="428" y="50"/>
                  </a:lnTo>
                  <a:lnTo>
                    <a:pt x="324" y="50"/>
                  </a:lnTo>
                  <a:lnTo>
                    <a:pt x="292" y="50"/>
                  </a:lnTo>
                  <a:lnTo>
                    <a:pt x="250" y="50"/>
                  </a:lnTo>
                  <a:lnTo>
                    <a:pt x="219" y="50"/>
                  </a:lnTo>
                  <a:lnTo>
                    <a:pt x="135" y="50"/>
                  </a:lnTo>
                  <a:lnTo>
                    <a:pt x="52" y="50"/>
                  </a:lnTo>
                  <a:lnTo>
                    <a:pt x="0" y="25"/>
                  </a:lnTo>
                  <a:lnTo>
                    <a:pt x="0" y="25"/>
                  </a:lnTo>
                </a:path>
              </a:pathLst>
            </a:custGeom>
            <a:solidFill>
              <a:srgbClr val="F8F8F8">
                <a:alpha val="50000"/>
              </a:srgbClr>
            </a:solidFill>
            <a:ln w="9525">
              <a:noFill/>
              <a:round/>
              <a:headEnd type="none" w="sm" len="sm"/>
              <a:tailEnd type="none" w="sm" len="sm"/>
            </a:ln>
            <a:effectLst/>
          </p:spPr>
          <p:txBody>
            <a:bodyPr/>
            <a:lstStyle/>
            <a:p>
              <a:pPr>
                <a:defRPr/>
              </a:pPr>
              <a:endParaRPr lang="en-US"/>
            </a:p>
          </p:txBody>
        </p:sp>
        <p:sp>
          <p:nvSpPr>
            <p:cNvPr id="6" name="Freeform 4"/>
            <p:cNvSpPr>
              <a:spLocks/>
            </p:cNvSpPr>
            <p:nvPr/>
          </p:nvSpPr>
          <p:spPr bwMode="auto">
            <a:xfrm>
              <a:off x="165" y="2089"/>
              <a:ext cx="5221" cy="85"/>
            </a:xfrm>
            <a:custGeom>
              <a:avLst/>
              <a:gdLst/>
              <a:ahLst/>
              <a:cxnLst>
                <a:cxn ang="0">
                  <a:pos x="167" y="8"/>
                </a:cxn>
                <a:cxn ang="0">
                  <a:pos x="355" y="16"/>
                </a:cxn>
                <a:cxn ang="0">
                  <a:pos x="491" y="33"/>
                </a:cxn>
                <a:cxn ang="0">
                  <a:pos x="731" y="33"/>
                </a:cxn>
                <a:cxn ang="0">
                  <a:pos x="950" y="33"/>
                </a:cxn>
                <a:cxn ang="0">
                  <a:pos x="1137" y="0"/>
                </a:cxn>
                <a:cxn ang="0">
                  <a:pos x="1336" y="8"/>
                </a:cxn>
                <a:cxn ang="0">
                  <a:pos x="1545" y="25"/>
                </a:cxn>
                <a:cxn ang="0">
                  <a:pos x="1733" y="25"/>
                </a:cxn>
                <a:cxn ang="0">
                  <a:pos x="1984" y="25"/>
                </a:cxn>
                <a:cxn ang="0">
                  <a:pos x="2234" y="25"/>
                </a:cxn>
                <a:cxn ang="0">
                  <a:pos x="2464" y="25"/>
                </a:cxn>
                <a:cxn ang="0">
                  <a:pos x="2651" y="25"/>
                </a:cxn>
                <a:cxn ang="0">
                  <a:pos x="2819" y="25"/>
                </a:cxn>
                <a:cxn ang="0">
                  <a:pos x="3038" y="33"/>
                </a:cxn>
                <a:cxn ang="0">
                  <a:pos x="3152" y="59"/>
                </a:cxn>
                <a:cxn ang="0">
                  <a:pos x="3320" y="50"/>
                </a:cxn>
                <a:cxn ang="0">
                  <a:pos x="3643" y="50"/>
                </a:cxn>
                <a:cxn ang="0">
                  <a:pos x="3832" y="25"/>
                </a:cxn>
                <a:cxn ang="0">
                  <a:pos x="3987" y="8"/>
                </a:cxn>
                <a:cxn ang="0">
                  <a:pos x="4227" y="8"/>
                </a:cxn>
                <a:cxn ang="0">
                  <a:pos x="4437" y="33"/>
                </a:cxn>
                <a:cxn ang="0">
                  <a:pos x="4687" y="33"/>
                </a:cxn>
                <a:cxn ang="0">
                  <a:pos x="4834" y="33"/>
                </a:cxn>
                <a:cxn ang="0">
                  <a:pos x="5074" y="33"/>
                </a:cxn>
                <a:cxn ang="0">
                  <a:pos x="5199" y="76"/>
                </a:cxn>
                <a:cxn ang="0">
                  <a:pos x="4938" y="67"/>
                </a:cxn>
                <a:cxn ang="0">
                  <a:pos x="4719" y="67"/>
                </a:cxn>
                <a:cxn ang="0">
                  <a:pos x="4499" y="76"/>
                </a:cxn>
                <a:cxn ang="0">
                  <a:pos x="4312" y="84"/>
                </a:cxn>
                <a:cxn ang="0">
                  <a:pos x="4029" y="76"/>
                </a:cxn>
                <a:cxn ang="0">
                  <a:pos x="3821" y="59"/>
                </a:cxn>
                <a:cxn ang="0">
                  <a:pos x="3612" y="59"/>
                </a:cxn>
                <a:cxn ang="0">
                  <a:pos x="3456" y="76"/>
                </a:cxn>
                <a:cxn ang="0">
                  <a:pos x="3205" y="84"/>
                </a:cxn>
                <a:cxn ang="0">
                  <a:pos x="2944" y="76"/>
                </a:cxn>
                <a:cxn ang="0">
                  <a:pos x="2651" y="84"/>
                </a:cxn>
                <a:cxn ang="0">
                  <a:pos x="2432" y="76"/>
                </a:cxn>
                <a:cxn ang="0">
                  <a:pos x="2192" y="76"/>
                </a:cxn>
                <a:cxn ang="0">
                  <a:pos x="2014" y="59"/>
                </a:cxn>
                <a:cxn ang="0">
                  <a:pos x="1837" y="67"/>
                </a:cxn>
                <a:cxn ang="0">
                  <a:pos x="1628" y="76"/>
                </a:cxn>
                <a:cxn ang="0">
                  <a:pos x="1451" y="59"/>
                </a:cxn>
                <a:cxn ang="0">
                  <a:pos x="1211" y="59"/>
                </a:cxn>
                <a:cxn ang="0">
                  <a:pos x="876" y="67"/>
                </a:cxn>
                <a:cxn ang="0">
                  <a:pos x="668" y="59"/>
                </a:cxn>
                <a:cxn ang="0">
                  <a:pos x="521" y="42"/>
                </a:cxn>
                <a:cxn ang="0">
                  <a:pos x="324" y="50"/>
                </a:cxn>
                <a:cxn ang="0">
                  <a:pos x="135" y="50"/>
                </a:cxn>
              </a:cxnLst>
              <a:rect l="0" t="0" r="r" b="b"/>
              <a:pathLst>
                <a:path w="5221" h="85">
                  <a:moveTo>
                    <a:pt x="0" y="25"/>
                  </a:moveTo>
                  <a:lnTo>
                    <a:pt x="94" y="16"/>
                  </a:lnTo>
                  <a:lnTo>
                    <a:pt x="125" y="8"/>
                  </a:lnTo>
                  <a:lnTo>
                    <a:pt x="167" y="8"/>
                  </a:lnTo>
                  <a:lnTo>
                    <a:pt x="198" y="8"/>
                  </a:lnTo>
                  <a:lnTo>
                    <a:pt x="240" y="8"/>
                  </a:lnTo>
                  <a:lnTo>
                    <a:pt x="324" y="8"/>
                  </a:lnTo>
                  <a:lnTo>
                    <a:pt x="355" y="16"/>
                  </a:lnTo>
                  <a:lnTo>
                    <a:pt x="386" y="16"/>
                  </a:lnTo>
                  <a:lnTo>
                    <a:pt x="428" y="25"/>
                  </a:lnTo>
                  <a:lnTo>
                    <a:pt x="459" y="33"/>
                  </a:lnTo>
                  <a:lnTo>
                    <a:pt x="491" y="33"/>
                  </a:lnTo>
                  <a:lnTo>
                    <a:pt x="574" y="33"/>
                  </a:lnTo>
                  <a:lnTo>
                    <a:pt x="616" y="33"/>
                  </a:lnTo>
                  <a:lnTo>
                    <a:pt x="657" y="33"/>
                  </a:lnTo>
                  <a:lnTo>
                    <a:pt x="731" y="33"/>
                  </a:lnTo>
                  <a:lnTo>
                    <a:pt x="793" y="33"/>
                  </a:lnTo>
                  <a:lnTo>
                    <a:pt x="856" y="33"/>
                  </a:lnTo>
                  <a:lnTo>
                    <a:pt x="918" y="33"/>
                  </a:lnTo>
                  <a:lnTo>
                    <a:pt x="950" y="33"/>
                  </a:lnTo>
                  <a:lnTo>
                    <a:pt x="1023" y="25"/>
                  </a:lnTo>
                  <a:lnTo>
                    <a:pt x="1065" y="16"/>
                  </a:lnTo>
                  <a:lnTo>
                    <a:pt x="1107" y="0"/>
                  </a:lnTo>
                  <a:lnTo>
                    <a:pt x="1137" y="0"/>
                  </a:lnTo>
                  <a:lnTo>
                    <a:pt x="1169" y="0"/>
                  </a:lnTo>
                  <a:lnTo>
                    <a:pt x="1232" y="0"/>
                  </a:lnTo>
                  <a:lnTo>
                    <a:pt x="1273" y="8"/>
                  </a:lnTo>
                  <a:lnTo>
                    <a:pt x="1336" y="8"/>
                  </a:lnTo>
                  <a:lnTo>
                    <a:pt x="1398" y="8"/>
                  </a:lnTo>
                  <a:lnTo>
                    <a:pt x="1420" y="16"/>
                  </a:lnTo>
                  <a:lnTo>
                    <a:pt x="1483" y="16"/>
                  </a:lnTo>
                  <a:lnTo>
                    <a:pt x="1545" y="25"/>
                  </a:lnTo>
                  <a:lnTo>
                    <a:pt x="1608" y="25"/>
                  </a:lnTo>
                  <a:lnTo>
                    <a:pt x="1649" y="25"/>
                  </a:lnTo>
                  <a:lnTo>
                    <a:pt x="1691" y="25"/>
                  </a:lnTo>
                  <a:lnTo>
                    <a:pt x="1733" y="25"/>
                  </a:lnTo>
                  <a:lnTo>
                    <a:pt x="1774" y="25"/>
                  </a:lnTo>
                  <a:lnTo>
                    <a:pt x="1816" y="16"/>
                  </a:lnTo>
                  <a:lnTo>
                    <a:pt x="1900" y="16"/>
                  </a:lnTo>
                  <a:lnTo>
                    <a:pt x="1984" y="25"/>
                  </a:lnTo>
                  <a:lnTo>
                    <a:pt x="2046" y="25"/>
                  </a:lnTo>
                  <a:lnTo>
                    <a:pt x="2109" y="25"/>
                  </a:lnTo>
                  <a:lnTo>
                    <a:pt x="2171" y="25"/>
                  </a:lnTo>
                  <a:lnTo>
                    <a:pt x="2234" y="25"/>
                  </a:lnTo>
                  <a:lnTo>
                    <a:pt x="2265" y="25"/>
                  </a:lnTo>
                  <a:lnTo>
                    <a:pt x="2307" y="25"/>
                  </a:lnTo>
                  <a:lnTo>
                    <a:pt x="2390" y="25"/>
                  </a:lnTo>
                  <a:lnTo>
                    <a:pt x="2464" y="25"/>
                  </a:lnTo>
                  <a:lnTo>
                    <a:pt x="2505" y="25"/>
                  </a:lnTo>
                  <a:lnTo>
                    <a:pt x="2547" y="25"/>
                  </a:lnTo>
                  <a:lnTo>
                    <a:pt x="2589" y="25"/>
                  </a:lnTo>
                  <a:lnTo>
                    <a:pt x="2651" y="25"/>
                  </a:lnTo>
                  <a:lnTo>
                    <a:pt x="2693" y="25"/>
                  </a:lnTo>
                  <a:lnTo>
                    <a:pt x="2725" y="25"/>
                  </a:lnTo>
                  <a:lnTo>
                    <a:pt x="2756" y="25"/>
                  </a:lnTo>
                  <a:lnTo>
                    <a:pt x="2819" y="25"/>
                  </a:lnTo>
                  <a:lnTo>
                    <a:pt x="2881" y="25"/>
                  </a:lnTo>
                  <a:lnTo>
                    <a:pt x="2965" y="25"/>
                  </a:lnTo>
                  <a:lnTo>
                    <a:pt x="3006" y="33"/>
                  </a:lnTo>
                  <a:lnTo>
                    <a:pt x="3038" y="33"/>
                  </a:lnTo>
                  <a:lnTo>
                    <a:pt x="3069" y="33"/>
                  </a:lnTo>
                  <a:lnTo>
                    <a:pt x="3101" y="59"/>
                  </a:lnTo>
                  <a:lnTo>
                    <a:pt x="3131" y="84"/>
                  </a:lnTo>
                  <a:lnTo>
                    <a:pt x="3152" y="59"/>
                  </a:lnTo>
                  <a:lnTo>
                    <a:pt x="3216" y="67"/>
                  </a:lnTo>
                  <a:lnTo>
                    <a:pt x="3246" y="67"/>
                  </a:lnTo>
                  <a:lnTo>
                    <a:pt x="3288" y="59"/>
                  </a:lnTo>
                  <a:lnTo>
                    <a:pt x="3320" y="50"/>
                  </a:lnTo>
                  <a:lnTo>
                    <a:pt x="3351" y="50"/>
                  </a:lnTo>
                  <a:lnTo>
                    <a:pt x="3435" y="50"/>
                  </a:lnTo>
                  <a:lnTo>
                    <a:pt x="3539" y="50"/>
                  </a:lnTo>
                  <a:lnTo>
                    <a:pt x="3643" y="50"/>
                  </a:lnTo>
                  <a:lnTo>
                    <a:pt x="3706" y="50"/>
                  </a:lnTo>
                  <a:lnTo>
                    <a:pt x="3768" y="42"/>
                  </a:lnTo>
                  <a:lnTo>
                    <a:pt x="3810" y="33"/>
                  </a:lnTo>
                  <a:lnTo>
                    <a:pt x="3832" y="25"/>
                  </a:lnTo>
                  <a:lnTo>
                    <a:pt x="3862" y="16"/>
                  </a:lnTo>
                  <a:lnTo>
                    <a:pt x="3894" y="8"/>
                  </a:lnTo>
                  <a:lnTo>
                    <a:pt x="3957" y="8"/>
                  </a:lnTo>
                  <a:lnTo>
                    <a:pt x="3987" y="8"/>
                  </a:lnTo>
                  <a:lnTo>
                    <a:pt x="4072" y="8"/>
                  </a:lnTo>
                  <a:lnTo>
                    <a:pt x="4155" y="8"/>
                  </a:lnTo>
                  <a:lnTo>
                    <a:pt x="4186" y="8"/>
                  </a:lnTo>
                  <a:lnTo>
                    <a:pt x="4227" y="8"/>
                  </a:lnTo>
                  <a:lnTo>
                    <a:pt x="4312" y="8"/>
                  </a:lnTo>
                  <a:lnTo>
                    <a:pt x="4374" y="8"/>
                  </a:lnTo>
                  <a:lnTo>
                    <a:pt x="4405" y="25"/>
                  </a:lnTo>
                  <a:lnTo>
                    <a:pt x="4437" y="33"/>
                  </a:lnTo>
                  <a:lnTo>
                    <a:pt x="4478" y="33"/>
                  </a:lnTo>
                  <a:lnTo>
                    <a:pt x="4562" y="33"/>
                  </a:lnTo>
                  <a:lnTo>
                    <a:pt x="4624" y="33"/>
                  </a:lnTo>
                  <a:lnTo>
                    <a:pt x="4687" y="33"/>
                  </a:lnTo>
                  <a:lnTo>
                    <a:pt x="4709" y="33"/>
                  </a:lnTo>
                  <a:lnTo>
                    <a:pt x="4750" y="33"/>
                  </a:lnTo>
                  <a:lnTo>
                    <a:pt x="4792" y="33"/>
                  </a:lnTo>
                  <a:lnTo>
                    <a:pt x="4834" y="33"/>
                  </a:lnTo>
                  <a:lnTo>
                    <a:pt x="4896" y="33"/>
                  </a:lnTo>
                  <a:lnTo>
                    <a:pt x="4928" y="33"/>
                  </a:lnTo>
                  <a:lnTo>
                    <a:pt x="5000" y="33"/>
                  </a:lnTo>
                  <a:lnTo>
                    <a:pt x="5074" y="33"/>
                  </a:lnTo>
                  <a:lnTo>
                    <a:pt x="5147" y="33"/>
                  </a:lnTo>
                  <a:lnTo>
                    <a:pt x="5178" y="33"/>
                  </a:lnTo>
                  <a:lnTo>
                    <a:pt x="5220" y="50"/>
                  </a:lnTo>
                  <a:lnTo>
                    <a:pt x="5199" y="76"/>
                  </a:lnTo>
                  <a:lnTo>
                    <a:pt x="5115" y="76"/>
                  </a:lnTo>
                  <a:lnTo>
                    <a:pt x="5084" y="76"/>
                  </a:lnTo>
                  <a:lnTo>
                    <a:pt x="5000" y="67"/>
                  </a:lnTo>
                  <a:lnTo>
                    <a:pt x="4938" y="67"/>
                  </a:lnTo>
                  <a:lnTo>
                    <a:pt x="4906" y="67"/>
                  </a:lnTo>
                  <a:lnTo>
                    <a:pt x="4864" y="67"/>
                  </a:lnTo>
                  <a:lnTo>
                    <a:pt x="4792" y="67"/>
                  </a:lnTo>
                  <a:lnTo>
                    <a:pt x="4719" y="67"/>
                  </a:lnTo>
                  <a:lnTo>
                    <a:pt x="4687" y="67"/>
                  </a:lnTo>
                  <a:lnTo>
                    <a:pt x="4624" y="67"/>
                  </a:lnTo>
                  <a:lnTo>
                    <a:pt x="4583" y="67"/>
                  </a:lnTo>
                  <a:lnTo>
                    <a:pt x="4499" y="76"/>
                  </a:lnTo>
                  <a:lnTo>
                    <a:pt x="4468" y="84"/>
                  </a:lnTo>
                  <a:lnTo>
                    <a:pt x="4426" y="84"/>
                  </a:lnTo>
                  <a:lnTo>
                    <a:pt x="4395" y="84"/>
                  </a:lnTo>
                  <a:lnTo>
                    <a:pt x="4312" y="84"/>
                  </a:lnTo>
                  <a:lnTo>
                    <a:pt x="4248" y="84"/>
                  </a:lnTo>
                  <a:lnTo>
                    <a:pt x="4218" y="84"/>
                  </a:lnTo>
                  <a:lnTo>
                    <a:pt x="4113" y="76"/>
                  </a:lnTo>
                  <a:lnTo>
                    <a:pt x="4029" y="76"/>
                  </a:lnTo>
                  <a:lnTo>
                    <a:pt x="3946" y="67"/>
                  </a:lnTo>
                  <a:lnTo>
                    <a:pt x="3883" y="59"/>
                  </a:lnTo>
                  <a:lnTo>
                    <a:pt x="3852" y="59"/>
                  </a:lnTo>
                  <a:lnTo>
                    <a:pt x="3821" y="59"/>
                  </a:lnTo>
                  <a:lnTo>
                    <a:pt x="3789" y="59"/>
                  </a:lnTo>
                  <a:lnTo>
                    <a:pt x="3758" y="59"/>
                  </a:lnTo>
                  <a:lnTo>
                    <a:pt x="3675" y="59"/>
                  </a:lnTo>
                  <a:lnTo>
                    <a:pt x="3612" y="59"/>
                  </a:lnTo>
                  <a:lnTo>
                    <a:pt x="3549" y="59"/>
                  </a:lnTo>
                  <a:lnTo>
                    <a:pt x="3518" y="59"/>
                  </a:lnTo>
                  <a:lnTo>
                    <a:pt x="3486" y="76"/>
                  </a:lnTo>
                  <a:lnTo>
                    <a:pt x="3456" y="76"/>
                  </a:lnTo>
                  <a:lnTo>
                    <a:pt x="3393" y="84"/>
                  </a:lnTo>
                  <a:lnTo>
                    <a:pt x="3320" y="84"/>
                  </a:lnTo>
                  <a:lnTo>
                    <a:pt x="3236" y="84"/>
                  </a:lnTo>
                  <a:lnTo>
                    <a:pt x="3205" y="84"/>
                  </a:lnTo>
                  <a:lnTo>
                    <a:pt x="3121" y="84"/>
                  </a:lnTo>
                  <a:lnTo>
                    <a:pt x="3059" y="84"/>
                  </a:lnTo>
                  <a:lnTo>
                    <a:pt x="3027" y="84"/>
                  </a:lnTo>
                  <a:lnTo>
                    <a:pt x="2944" y="76"/>
                  </a:lnTo>
                  <a:lnTo>
                    <a:pt x="2860" y="76"/>
                  </a:lnTo>
                  <a:lnTo>
                    <a:pt x="2798" y="76"/>
                  </a:lnTo>
                  <a:lnTo>
                    <a:pt x="2714" y="76"/>
                  </a:lnTo>
                  <a:lnTo>
                    <a:pt x="2651" y="84"/>
                  </a:lnTo>
                  <a:lnTo>
                    <a:pt x="2589" y="84"/>
                  </a:lnTo>
                  <a:lnTo>
                    <a:pt x="2505" y="84"/>
                  </a:lnTo>
                  <a:lnTo>
                    <a:pt x="2474" y="76"/>
                  </a:lnTo>
                  <a:lnTo>
                    <a:pt x="2432" y="76"/>
                  </a:lnTo>
                  <a:lnTo>
                    <a:pt x="2360" y="76"/>
                  </a:lnTo>
                  <a:lnTo>
                    <a:pt x="2318" y="76"/>
                  </a:lnTo>
                  <a:lnTo>
                    <a:pt x="2254" y="76"/>
                  </a:lnTo>
                  <a:lnTo>
                    <a:pt x="2192" y="76"/>
                  </a:lnTo>
                  <a:lnTo>
                    <a:pt x="2150" y="76"/>
                  </a:lnTo>
                  <a:lnTo>
                    <a:pt x="2088" y="76"/>
                  </a:lnTo>
                  <a:lnTo>
                    <a:pt x="2056" y="67"/>
                  </a:lnTo>
                  <a:lnTo>
                    <a:pt x="2014" y="59"/>
                  </a:lnTo>
                  <a:lnTo>
                    <a:pt x="1973" y="59"/>
                  </a:lnTo>
                  <a:lnTo>
                    <a:pt x="1889" y="59"/>
                  </a:lnTo>
                  <a:lnTo>
                    <a:pt x="1859" y="59"/>
                  </a:lnTo>
                  <a:lnTo>
                    <a:pt x="1837" y="67"/>
                  </a:lnTo>
                  <a:lnTo>
                    <a:pt x="1774" y="76"/>
                  </a:lnTo>
                  <a:lnTo>
                    <a:pt x="1743" y="84"/>
                  </a:lnTo>
                  <a:lnTo>
                    <a:pt x="1660" y="76"/>
                  </a:lnTo>
                  <a:lnTo>
                    <a:pt x="1628" y="76"/>
                  </a:lnTo>
                  <a:lnTo>
                    <a:pt x="1545" y="84"/>
                  </a:lnTo>
                  <a:lnTo>
                    <a:pt x="1513" y="84"/>
                  </a:lnTo>
                  <a:lnTo>
                    <a:pt x="1483" y="84"/>
                  </a:lnTo>
                  <a:lnTo>
                    <a:pt x="1451" y="59"/>
                  </a:lnTo>
                  <a:lnTo>
                    <a:pt x="1409" y="50"/>
                  </a:lnTo>
                  <a:lnTo>
                    <a:pt x="1336" y="50"/>
                  </a:lnTo>
                  <a:lnTo>
                    <a:pt x="1294" y="59"/>
                  </a:lnTo>
                  <a:lnTo>
                    <a:pt x="1211" y="59"/>
                  </a:lnTo>
                  <a:lnTo>
                    <a:pt x="1127" y="67"/>
                  </a:lnTo>
                  <a:lnTo>
                    <a:pt x="1023" y="67"/>
                  </a:lnTo>
                  <a:lnTo>
                    <a:pt x="960" y="67"/>
                  </a:lnTo>
                  <a:lnTo>
                    <a:pt x="876" y="67"/>
                  </a:lnTo>
                  <a:lnTo>
                    <a:pt x="846" y="67"/>
                  </a:lnTo>
                  <a:lnTo>
                    <a:pt x="762" y="76"/>
                  </a:lnTo>
                  <a:lnTo>
                    <a:pt x="699" y="76"/>
                  </a:lnTo>
                  <a:lnTo>
                    <a:pt x="668" y="59"/>
                  </a:lnTo>
                  <a:lnTo>
                    <a:pt x="636" y="42"/>
                  </a:lnTo>
                  <a:lnTo>
                    <a:pt x="606" y="42"/>
                  </a:lnTo>
                  <a:lnTo>
                    <a:pt x="543" y="42"/>
                  </a:lnTo>
                  <a:lnTo>
                    <a:pt x="521" y="42"/>
                  </a:lnTo>
                  <a:lnTo>
                    <a:pt x="491" y="50"/>
                  </a:lnTo>
                  <a:lnTo>
                    <a:pt x="459" y="50"/>
                  </a:lnTo>
                  <a:lnTo>
                    <a:pt x="428" y="50"/>
                  </a:lnTo>
                  <a:lnTo>
                    <a:pt x="324" y="50"/>
                  </a:lnTo>
                  <a:lnTo>
                    <a:pt x="292" y="50"/>
                  </a:lnTo>
                  <a:lnTo>
                    <a:pt x="250" y="50"/>
                  </a:lnTo>
                  <a:lnTo>
                    <a:pt x="219" y="50"/>
                  </a:lnTo>
                  <a:lnTo>
                    <a:pt x="135" y="50"/>
                  </a:lnTo>
                  <a:lnTo>
                    <a:pt x="52" y="50"/>
                  </a:lnTo>
                  <a:lnTo>
                    <a:pt x="0" y="25"/>
                  </a:lnTo>
                  <a:lnTo>
                    <a:pt x="0" y="25"/>
                  </a:lnTo>
                </a:path>
              </a:pathLst>
            </a:custGeom>
            <a:solidFill>
              <a:srgbClr val="393939">
                <a:alpha val="50000"/>
              </a:srgbClr>
            </a:solidFill>
            <a:ln w="9525">
              <a:noFill/>
              <a:round/>
              <a:headEnd type="none" w="sm" len="sm"/>
              <a:tailEnd type="none" w="sm" len="sm"/>
            </a:ln>
            <a:effectLst/>
          </p:spPr>
          <p:txBody>
            <a:bodyPr/>
            <a:lstStyle/>
            <a:p>
              <a:pPr>
                <a:defRPr/>
              </a:pPr>
              <a:endParaRPr lang="en-US"/>
            </a:p>
          </p:txBody>
        </p:sp>
      </p:grpSp>
      <p:sp>
        <p:nvSpPr>
          <p:cNvPr id="29701" name="Rectangle 5"/>
          <p:cNvSpPr>
            <a:spLocks noGrp="1" noChangeArrowheads="1"/>
          </p:cNvSpPr>
          <p:nvPr>
            <p:ph type="ctrTitle" sz="quarter"/>
          </p:nvPr>
        </p:nvSpPr>
        <p:spPr>
          <a:xfrm>
            <a:off x="685800" y="1600200"/>
            <a:ext cx="7772400" cy="1143000"/>
          </a:xfrm>
        </p:spPr>
        <p:txBody>
          <a:bodyPr anchor="b"/>
          <a:lstStyle>
            <a:lvl1pPr>
              <a:defRPr>
                <a:latin typeface="Toronto" pitchFamily="34" charset="0"/>
              </a:defRPr>
            </a:lvl1pPr>
          </a:lstStyle>
          <a:p>
            <a:r>
              <a:rPr lang="en-US"/>
              <a:t>Click to edit Master title style</a:t>
            </a:r>
          </a:p>
        </p:txBody>
      </p:sp>
      <p:sp>
        <p:nvSpPr>
          <p:cNvPr id="29702" name="Rectangle 6"/>
          <p:cNvSpPr>
            <a:spLocks noGrp="1" noChangeArrowheads="1"/>
          </p:cNvSpPr>
          <p:nvPr>
            <p:ph type="subTitle" sz="quarter" idx="1"/>
          </p:nvPr>
        </p:nvSpPr>
        <p:spPr>
          <a:xfrm>
            <a:off x="1371600" y="3886200"/>
            <a:ext cx="6400800" cy="1752600"/>
          </a:xfrm>
        </p:spPr>
        <p:txBody>
          <a:bodyPr/>
          <a:lstStyle>
            <a:lvl1pPr marL="0" indent="0" algn="ctr">
              <a:buFont typeface="Webdings" pitchFamily="18" charset="2"/>
              <a:buNone/>
              <a:defRPr>
                <a:effectLst>
                  <a:outerShdw blurRad="38100" dist="38100" dir="2700000" algn="tl">
                    <a:srgbClr val="C0C0C0"/>
                  </a:outerShdw>
                </a:effectLst>
              </a:defRPr>
            </a:lvl1pPr>
          </a:lstStyle>
          <a:p>
            <a:r>
              <a:rPr lang="en-US"/>
              <a:t>Click to edit Master subtitle style</a:t>
            </a:r>
          </a:p>
        </p:txBody>
      </p:sp>
      <p:sp>
        <p:nvSpPr>
          <p:cNvPr id="7" name="Rectangle 7"/>
          <p:cNvSpPr>
            <a:spLocks noGrp="1" noChangeArrowheads="1"/>
          </p:cNvSpPr>
          <p:nvPr>
            <p:ph type="dt" sz="quarter" idx="10"/>
          </p:nvPr>
        </p:nvSpPr>
        <p:spPr bwMode="auto">
          <a:xfrm>
            <a:off x="685800" y="6248400"/>
            <a:ext cx="1905000" cy="457200"/>
          </a:xfrm>
          <a:prstGeom prst="rect">
            <a:avLst/>
          </a:prstGeom>
          <a:ln w="12700" cap="sq">
            <a:miter lim="800000"/>
            <a:headEnd type="none" w="sm" len="sm"/>
            <a:tailEnd type="none" w="sm" len="sm"/>
          </a:ln>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defRPr>
            </a:lvl1pPr>
          </a:lstStyle>
          <a:p>
            <a:pPr>
              <a:defRPr/>
            </a:pPr>
            <a:endParaRPr lang="en-US"/>
          </a:p>
        </p:txBody>
      </p:sp>
      <p:sp>
        <p:nvSpPr>
          <p:cNvPr id="8" name="Rectangle 8"/>
          <p:cNvSpPr>
            <a:spLocks noGrp="1" noChangeArrowheads="1"/>
          </p:cNvSpPr>
          <p:nvPr>
            <p:ph type="ftr" sz="quarter" idx="11"/>
          </p:nvPr>
        </p:nvSpPr>
        <p:spPr/>
        <p:txBody>
          <a:bodyPr/>
          <a:lstStyle>
            <a:lvl1pPr>
              <a:defRPr b="0">
                <a:solidFill>
                  <a:srgbClr val="FFFFFF"/>
                </a:solidFill>
              </a:defRPr>
            </a:lvl1pPr>
          </a:lstStyle>
          <a:p>
            <a:pPr>
              <a:defRPr/>
            </a:pPr>
            <a:r>
              <a:rPr lang="en-US"/>
              <a:t>Kendall/Hunt Publishing Company</a:t>
            </a:r>
          </a:p>
        </p:txBody>
      </p:sp>
      <p:sp>
        <p:nvSpPr>
          <p:cNvPr id="9" name="Rectangle 9"/>
          <p:cNvSpPr>
            <a:spLocks noGrp="1" noChangeArrowheads="1"/>
          </p:cNvSpPr>
          <p:nvPr>
            <p:ph type="sldNum" sz="quarter" idx="12"/>
          </p:nvPr>
        </p:nvSpPr>
        <p:spPr>
          <a:xfrm>
            <a:off x="6553200" y="6248400"/>
            <a:ext cx="1905000" cy="457200"/>
          </a:xfrm>
        </p:spPr>
        <p:txBody>
          <a:bodyPr/>
          <a:lstStyle>
            <a:lvl1pPr>
              <a:defRPr b="0">
                <a:solidFill>
                  <a:srgbClr val="FFFFFF"/>
                </a:solidFill>
              </a:defRPr>
            </a:lvl1pPr>
          </a:lstStyle>
          <a:p>
            <a:pPr>
              <a:defRPr/>
            </a:pPr>
            <a:fld id="{B4900866-3DEA-474A-977B-ECA7B322F0F1}"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t>Kendall/Hunt Publishing Company</a:t>
            </a:r>
            <a:endParaRPr lang="en-US" b="0"/>
          </a:p>
        </p:txBody>
      </p:sp>
      <p:sp>
        <p:nvSpPr>
          <p:cNvPr id="5" name="Slide Number Placeholder 4"/>
          <p:cNvSpPr>
            <a:spLocks noGrp="1"/>
          </p:cNvSpPr>
          <p:nvPr>
            <p:ph type="sldNum" sz="quarter" idx="11"/>
          </p:nvPr>
        </p:nvSpPr>
        <p:spPr/>
        <p:txBody>
          <a:bodyPr/>
          <a:lstStyle>
            <a:lvl1pPr>
              <a:defRPr/>
            </a:lvl1pPr>
          </a:lstStyle>
          <a:p>
            <a:pPr>
              <a:defRPr/>
            </a:pPr>
            <a:fld id="{5FCD0B23-91D1-4870-9F3A-051FA6646C44}" type="slidenum">
              <a:rPr lang="en-US"/>
              <a:pPr>
                <a:defRPr/>
              </a:pPr>
              <a:t>‹#›</a:t>
            </a:fld>
            <a:endParaRPr lang="en-US" b="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3800" y="334963"/>
            <a:ext cx="1949450"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0688" y="334963"/>
            <a:ext cx="5700712"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t>Kendall/Hunt Publishing Company</a:t>
            </a:r>
            <a:endParaRPr lang="en-US" b="0"/>
          </a:p>
        </p:txBody>
      </p:sp>
      <p:sp>
        <p:nvSpPr>
          <p:cNvPr id="5" name="Slide Number Placeholder 4"/>
          <p:cNvSpPr>
            <a:spLocks noGrp="1"/>
          </p:cNvSpPr>
          <p:nvPr>
            <p:ph type="sldNum" sz="quarter" idx="11"/>
          </p:nvPr>
        </p:nvSpPr>
        <p:spPr/>
        <p:txBody>
          <a:bodyPr/>
          <a:lstStyle>
            <a:lvl1pPr>
              <a:defRPr/>
            </a:lvl1pPr>
          </a:lstStyle>
          <a:p>
            <a:pPr>
              <a:defRPr/>
            </a:pPr>
            <a:fld id="{8A36C956-AF7C-4DE1-BD01-518E724DFD4C}" type="slidenum">
              <a:rPr lang="en-US"/>
              <a:pPr>
                <a:defRPr/>
              </a:pPr>
              <a:t>‹#›</a:t>
            </a:fld>
            <a:endParaRPr lang="en-US" b="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20688" y="33496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0850" y="206692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13250" y="206692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Kendall/Hunt Publishing Company</a:t>
            </a:r>
            <a:endParaRPr lang="en-US" b="0"/>
          </a:p>
        </p:txBody>
      </p:sp>
      <p:sp>
        <p:nvSpPr>
          <p:cNvPr id="6" name="Slide Number Placeholder 5"/>
          <p:cNvSpPr>
            <a:spLocks noGrp="1"/>
          </p:cNvSpPr>
          <p:nvPr>
            <p:ph type="sldNum" sz="quarter" idx="11"/>
          </p:nvPr>
        </p:nvSpPr>
        <p:spPr/>
        <p:txBody>
          <a:bodyPr/>
          <a:lstStyle>
            <a:lvl1pPr>
              <a:defRPr/>
            </a:lvl1pPr>
          </a:lstStyle>
          <a:p>
            <a:pPr>
              <a:defRPr/>
            </a:pPr>
            <a:fld id="{8363CD2D-5589-4120-8909-95C8EA0D558C}" type="slidenum">
              <a:rPr lang="en-US"/>
              <a:pPr>
                <a:defRPr/>
              </a:pPr>
              <a:t>‹#›</a:t>
            </a:fld>
            <a:endParaRPr lang="en-US" b="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20688" y="334963"/>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0850" y="2066925"/>
            <a:ext cx="3810000" cy="4114800"/>
          </a:xfrm>
        </p:spPr>
        <p:txBody>
          <a:bodyPr/>
          <a:lstStyle/>
          <a:p>
            <a:pPr lvl="0"/>
            <a:endParaRPr lang="en-US" noProof="0" smtClean="0"/>
          </a:p>
        </p:txBody>
      </p:sp>
      <p:sp>
        <p:nvSpPr>
          <p:cNvPr id="4" name="Text Placeholder 3"/>
          <p:cNvSpPr>
            <a:spLocks noGrp="1"/>
          </p:cNvSpPr>
          <p:nvPr>
            <p:ph type="body" sz="half" idx="2"/>
          </p:nvPr>
        </p:nvSpPr>
        <p:spPr>
          <a:xfrm>
            <a:off x="4413250" y="206692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Kendall/Hunt Publishing Company</a:t>
            </a:r>
            <a:endParaRPr lang="en-US" b="0"/>
          </a:p>
        </p:txBody>
      </p:sp>
      <p:sp>
        <p:nvSpPr>
          <p:cNvPr id="6" name="Slide Number Placeholder 5"/>
          <p:cNvSpPr>
            <a:spLocks noGrp="1"/>
          </p:cNvSpPr>
          <p:nvPr>
            <p:ph type="sldNum" sz="quarter" idx="11"/>
          </p:nvPr>
        </p:nvSpPr>
        <p:spPr/>
        <p:txBody>
          <a:bodyPr/>
          <a:lstStyle>
            <a:lvl1pPr>
              <a:defRPr/>
            </a:lvl1pPr>
          </a:lstStyle>
          <a:p>
            <a:pPr>
              <a:defRPr/>
            </a:pPr>
            <a:fld id="{57AD9332-5472-42C4-A576-A5B3BA8FCCFE}" type="slidenum">
              <a:rPr lang="en-US"/>
              <a:pPr>
                <a:defRPr/>
              </a:pPr>
              <a:t>‹#›</a:t>
            </a:fld>
            <a:endParaRPr lang="en-US" b="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0688" y="33496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0850" y="206692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3250" y="206692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Kendall/Hunt Publishing Company</a:t>
            </a:r>
            <a:endParaRPr lang="en-US" b="0"/>
          </a:p>
        </p:txBody>
      </p:sp>
      <p:sp>
        <p:nvSpPr>
          <p:cNvPr id="6" name="Slide Number Placeholder 5"/>
          <p:cNvSpPr>
            <a:spLocks noGrp="1"/>
          </p:cNvSpPr>
          <p:nvPr>
            <p:ph type="sldNum" sz="quarter" idx="11"/>
          </p:nvPr>
        </p:nvSpPr>
        <p:spPr/>
        <p:txBody>
          <a:bodyPr/>
          <a:lstStyle>
            <a:lvl1pPr>
              <a:defRPr/>
            </a:lvl1pPr>
          </a:lstStyle>
          <a:p>
            <a:pPr>
              <a:defRPr/>
            </a:pPr>
            <a:fld id="{FB54545A-E466-4DE1-A64B-F1B64D5CDB81}" type="slidenum">
              <a:rPr lang="en-US"/>
              <a:pPr>
                <a:defRPr/>
              </a:pPr>
              <a:t>‹#›</a:t>
            </a:fld>
            <a:endParaRPr lang="en-US" b="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20688" y="33496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0850" y="206692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413250" y="2066925"/>
            <a:ext cx="3810000" cy="4114800"/>
          </a:xfrm>
        </p:spPr>
        <p:txBody>
          <a:bodyPr/>
          <a:lstStyle/>
          <a:p>
            <a:pPr lvl="0"/>
            <a:endParaRPr lang="en-US" noProof="0" smtClean="0"/>
          </a:p>
        </p:txBody>
      </p:sp>
      <p:sp>
        <p:nvSpPr>
          <p:cNvPr id="5" name="Footer Placeholder 4"/>
          <p:cNvSpPr>
            <a:spLocks noGrp="1"/>
          </p:cNvSpPr>
          <p:nvPr>
            <p:ph type="ftr" sz="quarter" idx="10"/>
          </p:nvPr>
        </p:nvSpPr>
        <p:spPr/>
        <p:txBody>
          <a:bodyPr/>
          <a:lstStyle>
            <a:lvl1pPr>
              <a:defRPr/>
            </a:lvl1pPr>
          </a:lstStyle>
          <a:p>
            <a:pPr>
              <a:defRPr/>
            </a:pPr>
            <a:r>
              <a:rPr lang="en-US"/>
              <a:t>Kendall/Hunt Publishing Company</a:t>
            </a:r>
            <a:endParaRPr lang="en-US" b="0"/>
          </a:p>
        </p:txBody>
      </p:sp>
      <p:sp>
        <p:nvSpPr>
          <p:cNvPr id="6" name="Slide Number Placeholder 5"/>
          <p:cNvSpPr>
            <a:spLocks noGrp="1"/>
          </p:cNvSpPr>
          <p:nvPr>
            <p:ph type="sldNum" sz="quarter" idx="11"/>
          </p:nvPr>
        </p:nvSpPr>
        <p:spPr/>
        <p:txBody>
          <a:bodyPr/>
          <a:lstStyle>
            <a:lvl1pPr>
              <a:defRPr/>
            </a:lvl1pPr>
          </a:lstStyle>
          <a:p>
            <a:pPr>
              <a:defRPr/>
            </a:pPr>
            <a:fld id="{467DF6EB-EB48-4A96-8B3A-F04CB13F0B61}" type="slidenum">
              <a:rPr lang="en-US"/>
              <a:pPr>
                <a:defRPr/>
              </a:pPr>
              <a:t>‹#›</a:t>
            </a:fld>
            <a:endParaRPr lang="en-US" b="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20688" y="334963"/>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0850" y="206692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0850" y="420052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413250" y="206692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a:lvl1pPr>
          </a:lstStyle>
          <a:p>
            <a:pPr>
              <a:defRPr/>
            </a:pPr>
            <a:r>
              <a:rPr lang="en-US"/>
              <a:t>Kendall/Hunt Publishing Company</a:t>
            </a:r>
            <a:endParaRPr lang="en-US" b="0"/>
          </a:p>
        </p:txBody>
      </p:sp>
      <p:sp>
        <p:nvSpPr>
          <p:cNvPr id="7" name="Slide Number Placeholder 6"/>
          <p:cNvSpPr>
            <a:spLocks noGrp="1"/>
          </p:cNvSpPr>
          <p:nvPr>
            <p:ph type="sldNum" sz="quarter" idx="11"/>
          </p:nvPr>
        </p:nvSpPr>
        <p:spPr/>
        <p:txBody>
          <a:bodyPr/>
          <a:lstStyle>
            <a:lvl1pPr>
              <a:defRPr/>
            </a:lvl1pPr>
          </a:lstStyle>
          <a:p>
            <a:pPr>
              <a:defRPr/>
            </a:pPr>
            <a:fld id="{FEC8E265-7D44-4DFC-A6F6-2B8377F5A11A}" type="slidenum">
              <a:rPr lang="en-US"/>
              <a:pPr>
                <a:defRPr/>
              </a:pPr>
              <a:t>‹#›</a:t>
            </a:fld>
            <a:endParaRPr lang="en-US" b="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0688" y="33496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0850" y="206692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13250" y="206692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13250" y="420052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a:lvl1pPr>
          </a:lstStyle>
          <a:p>
            <a:pPr>
              <a:defRPr/>
            </a:pPr>
            <a:r>
              <a:rPr lang="en-US"/>
              <a:t>Kendall/Hunt Publishing Company</a:t>
            </a:r>
            <a:endParaRPr lang="en-US" b="0"/>
          </a:p>
        </p:txBody>
      </p:sp>
      <p:sp>
        <p:nvSpPr>
          <p:cNvPr id="7" name="Slide Number Placeholder 6"/>
          <p:cNvSpPr>
            <a:spLocks noGrp="1"/>
          </p:cNvSpPr>
          <p:nvPr>
            <p:ph type="sldNum" sz="quarter" idx="11"/>
          </p:nvPr>
        </p:nvSpPr>
        <p:spPr/>
        <p:txBody>
          <a:bodyPr/>
          <a:lstStyle>
            <a:lvl1pPr>
              <a:defRPr/>
            </a:lvl1pPr>
          </a:lstStyle>
          <a:p>
            <a:pPr>
              <a:defRPr/>
            </a:pPr>
            <a:fld id="{CEFE9917-E074-4AC1-A597-0BA49A007C14}" type="slidenum">
              <a:rPr lang="en-US"/>
              <a:pPr>
                <a:defRPr/>
              </a:pPr>
              <a:t>‹#›</a:t>
            </a:fld>
            <a:endParaRPr lang="en-US" b="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0688" y="33496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0850" y="206692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13250" y="206692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13250" y="420052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a:lvl1pPr>
          </a:lstStyle>
          <a:p>
            <a:pPr>
              <a:defRPr/>
            </a:pPr>
            <a:r>
              <a:rPr lang="en-US"/>
              <a:t>Kendall/Hunt Publishing Company</a:t>
            </a:r>
            <a:endParaRPr lang="en-US" b="0"/>
          </a:p>
        </p:txBody>
      </p:sp>
      <p:sp>
        <p:nvSpPr>
          <p:cNvPr id="7" name="Slide Number Placeholder 6"/>
          <p:cNvSpPr>
            <a:spLocks noGrp="1"/>
          </p:cNvSpPr>
          <p:nvPr>
            <p:ph type="sldNum" sz="quarter" idx="11"/>
          </p:nvPr>
        </p:nvSpPr>
        <p:spPr/>
        <p:txBody>
          <a:bodyPr/>
          <a:lstStyle>
            <a:lvl1pPr>
              <a:defRPr/>
            </a:lvl1pPr>
          </a:lstStyle>
          <a:p>
            <a:pPr>
              <a:defRPr/>
            </a:pPr>
            <a:fld id="{394EA5A9-0A8F-49A0-9426-2F26F938A6E3}" type="slidenum">
              <a:rPr lang="en-US"/>
              <a:pPr>
                <a:defRPr/>
              </a:pPr>
              <a:t>‹#›</a:t>
            </a:fld>
            <a:endParaRPr lang="en-US" b="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t>Kendall/Hunt Publishing Company</a:t>
            </a:r>
            <a:endParaRPr lang="en-US" b="0"/>
          </a:p>
        </p:txBody>
      </p:sp>
      <p:sp>
        <p:nvSpPr>
          <p:cNvPr id="5" name="Slide Number Placeholder 4"/>
          <p:cNvSpPr>
            <a:spLocks noGrp="1"/>
          </p:cNvSpPr>
          <p:nvPr>
            <p:ph type="sldNum" sz="quarter" idx="11"/>
          </p:nvPr>
        </p:nvSpPr>
        <p:spPr/>
        <p:txBody>
          <a:bodyPr/>
          <a:lstStyle>
            <a:lvl1pPr>
              <a:defRPr/>
            </a:lvl1pPr>
          </a:lstStyle>
          <a:p>
            <a:pPr>
              <a:defRPr/>
            </a:pPr>
            <a:fld id="{EBB66145-AA13-420B-90CA-FE55BE4E42FD}" type="slidenum">
              <a:rPr lang="en-US"/>
              <a:pPr>
                <a:defRPr/>
              </a:pPr>
              <a:t>‹#›</a:t>
            </a:fld>
            <a:endParaRPr lang="en-US" b="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a:t>Kendall/Hunt Publishing Company</a:t>
            </a:r>
            <a:endParaRPr lang="en-US" b="0"/>
          </a:p>
        </p:txBody>
      </p:sp>
      <p:sp>
        <p:nvSpPr>
          <p:cNvPr id="5" name="Slide Number Placeholder 4"/>
          <p:cNvSpPr>
            <a:spLocks noGrp="1"/>
          </p:cNvSpPr>
          <p:nvPr>
            <p:ph type="sldNum" sz="quarter" idx="11"/>
          </p:nvPr>
        </p:nvSpPr>
        <p:spPr/>
        <p:txBody>
          <a:bodyPr/>
          <a:lstStyle>
            <a:lvl1pPr>
              <a:defRPr/>
            </a:lvl1pPr>
          </a:lstStyle>
          <a:p>
            <a:pPr>
              <a:defRPr/>
            </a:pPr>
            <a:fld id="{EC534F72-FBB1-46CA-AB64-F5B76C0638AE}" type="slidenum">
              <a:rPr lang="en-US"/>
              <a:pPr>
                <a:defRPr/>
              </a:pPr>
              <a:t>‹#›</a:t>
            </a:fld>
            <a:endParaRPr lang="en-US" b="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0850" y="206692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3250" y="206692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Kendall/Hunt Publishing Company</a:t>
            </a:r>
            <a:endParaRPr lang="en-US" b="0"/>
          </a:p>
        </p:txBody>
      </p:sp>
      <p:sp>
        <p:nvSpPr>
          <p:cNvPr id="6" name="Slide Number Placeholder 5"/>
          <p:cNvSpPr>
            <a:spLocks noGrp="1"/>
          </p:cNvSpPr>
          <p:nvPr>
            <p:ph type="sldNum" sz="quarter" idx="11"/>
          </p:nvPr>
        </p:nvSpPr>
        <p:spPr/>
        <p:txBody>
          <a:bodyPr/>
          <a:lstStyle>
            <a:lvl1pPr>
              <a:defRPr/>
            </a:lvl1pPr>
          </a:lstStyle>
          <a:p>
            <a:pPr>
              <a:defRPr/>
            </a:pPr>
            <a:fld id="{03B57B41-AB78-45E0-A00F-A28BAED3545C}" type="slidenum">
              <a:rPr lang="en-US"/>
              <a:pPr>
                <a:defRPr/>
              </a:pPr>
              <a:t>‹#›</a:t>
            </a:fld>
            <a:endParaRPr lang="en-US" b="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r>
              <a:rPr lang="en-US"/>
              <a:t>Kendall/Hunt Publishing Company</a:t>
            </a:r>
            <a:endParaRPr lang="en-US" b="0"/>
          </a:p>
        </p:txBody>
      </p:sp>
      <p:sp>
        <p:nvSpPr>
          <p:cNvPr id="8" name="Slide Number Placeholder 7"/>
          <p:cNvSpPr>
            <a:spLocks noGrp="1"/>
          </p:cNvSpPr>
          <p:nvPr>
            <p:ph type="sldNum" sz="quarter" idx="11"/>
          </p:nvPr>
        </p:nvSpPr>
        <p:spPr/>
        <p:txBody>
          <a:bodyPr/>
          <a:lstStyle>
            <a:lvl1pPr>
              <a:defRPr/>
            </a:lvl1pPr>
          </a:lstStyle>
          <a:p>
            <a:pPr>
              <a:defRPr/>
            </a:pPr>
            <a:fld id="{A422FF7E-CF5E-4066-AAE4-B5AEC57742F2}" type="slidenum">
              <a:rPr lang="en-US"/>
              <a:pPr>
                <a:defRPr/>
              </a:pPr>
              <a:t>‹#›</a:t>
            </a:fld>
            <a:endParaRPr lang="en-US" b="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r>
              <a:rPr lang="en-US"/>
              <a:t>Kendall/Hunt Publishing Company</a:t>
            </a:r>
            <a:endParaRPr lang="en-US" b="0"/>
          </a:p>
        </p:txBody>
      </p:sp>
      <p:sp>
        <p:nvSpPr>
          <p:cNvPr id="4" name="Slide Number Placeholder 3"/>
          <p:cNvSpPr>
            <a:spLocks noGrp="1"/>
          </p:cNvSpPr>
          <p:nvPr>
            <p:ph type="sldNum" sz="quarter" idx="11"/>
          </p:nvPr>
        </p:nvSpPr>
        <p:spPr/>
        <p:txBody>
          <a:bodyPr/>
          <a:lstStyle>
            <a:lvl1pPr>
              <a:defRPr/>
            </a:lvl1pPr>
          </a:lstStyle>
          <a:p>
            <a:pPr>
              <a:defRPr/>
            </a:pPr>
            <a:fld id="{462FC460-103C-4187-A567-2123D6D6F1B1}" type="slidenum">
              <a:rPr lang="en-US"/>
              <a:pPr>
                <a:defRPr/>
              </a:pPr>
              <a:t>‹#›</a:t>
            </a:fld>
            <a:endParaRPr lang="en-US" b="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t>Kendall/Hunt Publishing Company</a:t>
            </a:r>
            <a:endParaRPr lang="en-US" b="0"/>
          </a:p>
        </p:txBody>
      </p:sp>
      <p:sp>
        <p:nvSpPr>
          <p:cNvPr id="3" name="Slide Number Placeholder 2"/>
          <p:cNvSpPr>
            <a:spLocks noGrp="1"/>
          </p:cNvSpPr>
          <p:nvPr>
            <p:ph type="sldNum" sz="quarter" idx="11"/>
          </p:nvPr>
        </p:nvSpPr>
        <p:spPr/>
        <p:txBody>
          <a:bodyPr/>
          <a:lstStyle>
            <a:lvl1pPr>
              <a:defRPr/>
            </a:lvl1pPr>
          </a:lstStyle>
          <a:p>
            <a:pPr>
              <a:defRPr/>
            </a:pPr>
            <a:fld id="{964BD23B-2E46-44DA-90A7-11B5791A6BB4}" type="slidenum">
              <a:rPr lang="en-US"/>
              <a:pPr>
                <a:defRPr/>
              </a:pPr>
              <a:t>‹#›</a:t>
            </a:fld>
            <a:endParaRPr lang="en-US" b="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Kendall/Hunt Publishing Company</a:t>
            </a:r>
            <a:endParaRPr lang="en-US" b="0"/>
          </a:p>
        </p:txBody>
      </p:sp>
      <p:sp>
        <p:nvSpPr>
          <p:cNvPr id="6" name="Slide Number Placeholder 5"/>
          <p:cNvSpPr>
            <a:spLocks noGrp="1"/>
          </p:cNvSpPr>
          <p:nvPr>
            <p:ph type="sldNum" sz="quarter" idx="11"/>
          </p:nvPr>
        </p:nvSpPr>
        <p:spPr/>
        <p:txBody>
          <a:bodyPr/>
          <a:lstStyle>
            <a:lvl1pPr>
              <a:defRPr/>
            </a:lvl1pPr>
          </a:lstStyle>
          <a:p>
            <a:pPr>
              <a:defRPr/>
            </a:pPr>
            <a:fld id="{24AC6F4E-6D1E-4980-8376-EA5936A7AB0C}" type="slidenum">
              <a:rPr lang="en-US"/>
              <a:pPr>
                <a:defRPr/>
              </a:pPr>
              <a:t>‹#›</a:t>
            </a:fld>
            <a:endParaRPr lang="en-US" b="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Kendall/Hunt Publishing Company</a:t>
            </a:r>
            <a:endParaRPr lang="en-US" b="0"/>
          </a:p>
        </p:txBody>
      </p:sp>
      <p:sp>
        <p:nvSpPr>
          <p:cNvPr id="6" name="Slide Number Placeholder 5"/>
          <p:cNvSpPr>
            <a:spLocks noGrp="1"/>
          </p:cNvSpPr>
          <p:nvPr>
            <p:ph type="sldNum" sz="quarter" idx="11"/>
          </p:nvPr>
        </p:nvSpPr>
        <p:spPr/>
        <p:txBody>
          <a:bodyPr/>
          <a:lstStyle>
            <a:lvl1pPr>
              <a:defRPr/>
            </a:lvl1pPr>
          </a:lstStyle>
          <a:p>
            <a:pPr>
              <a:defRPr/>
            </a:pPr>
            <a:fld id="{537D8546-FA66-4E2F-AFD9-7E1383380847}" type="slidenum">
              <a:rPr lang="en-US"/>
              <a:pPr>
                <a:defRPr/>
              </a:pPr>
              <a:t>‹#›</a:t>
            </a:fld>
            <a:endParaRPr lang="en-US" b="0"/>
          </a:p>
        </p:txBody>
      </p:sp>
    </p:spTree>
  </p:cSld>
  <p:clrMapOvr>
    <a:masterClrMapping/>
  </p:clrMapOvr>
  <p:transition/>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19"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219075" y="1622425"/>
            <a:ext cx="8801100" cy="5045075"/>
            <a:chOff x="138" y="1022"/>
            <a:chExt cx="5544" cy="3178"/>
          </a:xfrm>
        </p:grpSpPr>
        <p:grpSp>
          <p:nvGrpSpPr>
            <p:cNvPr id="3080" name="Group 3"/>
            <p:cNvGrpSpPr>
              <a:grpSpLocks/>
            </p:cNvGrpSpPr>
            <p:nvPr/>
          </p:nvGrpSpPr>
          <p:grpSpPr bwMode="auto">
            <a:xfrm>
              <a:off x="138" y="1022"/>
              <a:ext cx="5232" cy="95"/>
              <a:chOff x="138" y="1022"/>
              <a:chExt cx="5232" cy="95"/>
            </a:xfrm>
          </p:grpSpPr>
          <p:sp>
            <p:nvSpPr>
              <p:cNvPr id="28676" name="Freeform 4"/>
              <p:cNvSpPr>
                <a:spLocks/>
              </p:cNvSpPr>
              <p:nvPr/>
            </p:nvSpPr>
            <p:spPr bwMode="auto">
              <a:xfrm>
                <a:off x="138" y="1032"/>
                <a:ext cx="5221" cy="85"/>
              </a:xfrm>
              <a:custGeom>
                <a:avLst/>
                <a:gdLst/>
                <a:ahLst/>
                <a:cxnLst>
                  <a:cxn ang="0">
                    <a:pos x="167" y="8"/>
                  </a:cxn>
                  <a:cxn ang="0">
                    <a:pos x="355" y="16"/>
                  </a:cxn>
                  <a:cxn ang="0">
                    <a:pos x="491" y="33"/>
                  </a:cxn>
                  <a:cxn ang="0">
                    <a:pos x="731" y="33"/>
                  </a:cxn>
                  <a:cxn ang="0">
                    <a:pos x="950" y="33"/>
                  </a:cxn>
                  <a:cxn ang="0">
                    <a:pos x="1137" y="0"/>
                  </a:cxn>
                  <a:cxn ang="0">
                    <a:pos x="1336" y="8"/>
                  </a:cxn>
                  <a:cxn ang="0">
                    <a:pos x="1545" y="25"/>
                  </a:cxn>
                  <a:cxn ang="0">
                    <a:pos x="1733" y="25"/>
                  </a:cxn>
                  <a:cxn ang="0">
                    <a:pos x="1984" y="25"/>
                  </a:cxn>
                  <a:cxn ang="0">
                    <a:pos x="2234" y="25"/>
                  </a:cxn>
                  <a:cxn ang="0">
                    <a:pos x="2464" y="25"/>
                  </a:cxn>
                  <a:cxn ang="0">
                    <a:pos x="2651" y="25"/>
                  </a:cxn>
                  <a:cxn ang="0">
                    <a:pos x="2819" y="25"/>
                  </a:cxn>
                  <a:cxn ang="0">
                    <a:pos x="3038" y="33"/>
                  </a:cxn>
                  <a:cxn ang="0">
                    <a:pos x="3152" y="59"/>
                  </a:cxn>
                  <a:cxn ang="0">
                    <a:pos x="3320" y="50"/>
                  </a:cxn>
                  <a:cxn ang="0">
                    <a:pos x="3643" y="50"/>
                  </a:cxn>
                  <a:cxn ang="0">
                    <a:pos x="3832" y="25"/>
                  </a:cxn>
                  <a:cxn ang="0">
                    <a:pos x="3987" y="8"/>
                  </a:cxn>
                  <a:cxn ang="0">
                    <a:pos x="4227" y="8"/>
                  </a:cxn>
                  <a:cxn ang="0">
                    <a:pos x="4437" y="33"/>
                  </a:cxn>
                  <a:cxn ang="0">
                    <a:pos x="4687" y="33"/>
                  </a:cxn>
                  <a:cxn ang="0">
                    <a:pos x="4834" y="33"/>
                  </a:cxn>
                  <a:cxn ang="0">
                    <a:pos x="5074" y="33"/>
                  </a:cxn>
                  <a:cxn ang="0">
                    <a:pos x="5199" y="76"/>
                  </a:cxn>
                  <a:cxn ang="0">
                    <a:pos x="4938" y="67"/>
                  </a:cxn>
                  <a:cxn ang="0">
                    <a:pos x="4719" y="67"/>
                  </a:cxn>
                  <a:cxn ang="0">
                    <a:pos x="4499" y="76"/>
                  </a:cxn>
                  <a:cxn ang="0">
                    <a:pos x="4312" y="84"/>
                  </a:cxn>
                  <a:cxn ang="0">
                    <a:pos x="4029" y="76"/>
                  </a:cxn>
                  <a:cxn ang="0">
                    <a:pos x="3821" y="59"/>
                  </a:cxn>
                  <a:cxn ang="0">
                    <a:pos x="3612" y="59"/>
                  </a:cxn>
                  <a:cxn ang="0">
                    <a:pos x="3456" y="76"/>
                  </a:cxn>
                  <a:cxn ang="0">
                    <a:pos x="3205" y="84"/>
                  </a:cxn>
                  <a:cxn ang="0">
                    <a:pos x="2944" y="76"/>
                  </a:cxn>
                  <a:cxn ang="0">
                    <a:pos x="2651" y="84"/>
                  </a:cxn>
                  <a:cxn ang="0">
                    <a:pos x="2432" y="76"/>
                  </a:cxn>
                  <a:cxn ang="0">
                    <a:pos x="2192" y="76"/>
                  </a:cxn>
                  <a:cxn ang="0">
                    <a:pos x="2014" y="59"/>
                  </a:cxn>
                  <a:cxn ang="0">
                    <a:pos x="1837" y="67"/>
                  </a:cxn>
                  <a:cxn ang="0">
                    <a:pos x="1628" y="76"/>
                  </a:cxn>
                  <a:cxn ang="0">
                    <a:pos x="1451" y="59"/>
                  </a:cxn>
                  <a:cxn ang="0">
                    <a:pos x="1211" y="59"/>
                  </a:cxn>
                  <a:cxn ang="0">
                    <a:pos x="876" y="67"/>
                  </a:cxn>
                  <a:cxn ang="0">
                    <a:pos x="668" y="59"/>
                  </a:cxn>
                  <a:cxn ang="0">
                    <a:pos x="521" y="42"/>
                  </a:cxn>
                  <a:cxn ang="0">
                    <a:pos x="324" y="50"/>
                  </a:cxn>
                  <a:cxn ang="0">
                    <a:pos x="135" y="50"/>
                  </a:cxn>
                </a:cxnLst>
                <a:rect l="0" t="0" r="r" b="b"/>
                <a:pathLst>
                  <a:path w="5221" h="85">
                    <a:moveTo>
                      <a:pt x="0" y="25"/>
                    </a:moveTo>
                    <a:lnTo>
                      <a:pt x="94" y="16"/>
                    </a:lnTo>
                    <a:lnTo>
                      <a:pt x="125" y="8"/>
                    </a:lnTo>
                    <a:lnTo>
                      <a:pt x="167" y="8"/>
                    </a:lnTo>
                    <a:lnTo>
                      <a:pt x="198" y="8"/>
                    </a:lnTo>
                    <a:lnTo>
                      <a:pt x="240" y="8"/>
                    </a:lnTo>
                    <a:lnTo>
                      <a:pt x="324" y="8"/>
                    </a:lnTo>
                    <a:lnTo>
                      <a:pt x="355" y="16"/>
                    </a:lnTo>
                    <a:lnTo>
                      <a:pt x="386" y="16"/>
                    </a:lnTo>
                    <a:lnTo>
                      <a:pt x="428" y="25"/>
                    </a:lnTo>
                    <a:lnTo>
                      <a:pt x="459" y="33"/>
                    </a:lnTo>
                    <a:lnTo>
                      <a:pt x="491" y="33"/>
                    </a:lnTo>
                    <a:lnTo>
                      <a:pt x="574" y="33"/>
                    </a:lnTo>
                    <a:lnTo>
                      <a:pt x="616" y="33"/>
                    </a:lnTo>
                    <a:lnTo>
                      <a:pt x="657" y="33"/>
                    </a:lnTo>
                    <a:lnTo>
                      <a:pt x="731" y="33"/>
                    </a:lnTo>
                    <a:lnTo>
                      <a:pt x="793" y="33"/>
                    </a:lnTo>
                    <a:lnTo>
                      <a:pt x="856" y="33"/>
                    </a:lnTo>
                    <a:lnTo>
                      <a:pt x="918" y="33"/>
                    </a:lnTo>
                    <a:lnTo>
                      <a:pt x="950" y="33"/>
                    </a:lnTo>
                    <a:lnTo>
                      <a:pt x="1023" y="25"/>
                    </a:lnTo>
                    <a:lnTo>
                      <a:pt x="1065" y="16"/>
                    </a:lnTo>
                    <a:lnTo>
                      <a:pt x="1107" y="0"/>
                    </a:lnTo>
                    <a:lnTo>
                      <a:pt x="1137" y="0"/>
                    </a:lnTo>
                    <a:lnTo>
                      <a:pt x="1169" y="0"/>
                    </a:lnTo>
                    <a:lnTo>
                      <a:pt x="1232" y="0"/>
                    </a:lnTo>
                    <a:lnTo>
                      <a:pt x="1273" y="8"/>
                    </a:lnTo>
                    <a:lnTo>
                      <a:pt x="1336" y="8"/>
                    </a:lnTo>
                    <a:lnTo>
                      <a:pt x="1398" y="8"/>
                    </a:lnTo>
                    <a:lnTo>
                      <a:pt x="1420" y="16"/>
                    </a:lnTo>
                    <a:lnTo>
                      <a:pt x="1483" y="16"/>
                    </a:lnTo>
                    <a:lnTo>
                      <a:pt x="1545" y="25"/>
                    </a:lnTo>
                    <a:lnTo>
                      <a:pt x="1608" y="25"/>
                    </a:lnTo>
                    <a:lnTo>
                      <a:pt x="1649" y="25"/>
                    </a:lnTo>
                    <a:lnTo>
                      <a:pt x="1691" y="25"/>
                    </a:lnTo>
                    <a:lnTo>
                      <a:pt x="1733" y="25"/>
                    </a:lnTo>
                    <a:lnTo>
                      <a:pt x="1774" y="25"/>
                    </a:lnTo>
                    <a:lnTo>
                      <a:pt x="1816" y="16"/>
                    </a:lnTo>
                    <a:lnTo>
                      <a:pt x="1900" y="16"/>
                    </a:lnTo>
                    <a:lnTo>
                      <a:pt x="1984" y="25"/>
                    </a:lnTo>
                    <a:lnTo>
                      <a:pt x="2046" y="25"/>
                    </a:lnTo>
                    <a:lnTo>
                      <a:pt x="2109" y="25"/>
                    </a:lnTo>
                    <a:lnTo>
                      <a:pt x="2171" y="25"/>
                    </a:lnTo>
                    <a:lnTo>
                      <a:pt x="2234" y="25"/>
                    </a:lnTo>
                    <a:lnTo>
                      <a:pt x="2265" y="25"/>
                    </a:lnTo>
                    <a:lnTo>
                      <a:pt x="2307" y="25"/>
                    </a:lnTo>
                    <a:lnTo>
                      <a:pt x="2390" y="25"/>
                    </a:lnTo>
                    <a:lnTo>
                      <a:pt x="2464" y="25"/>
                    </a:lnTo>
                    <a:lnTo>
                      <a:pt x="2505" y="25"/>
                    </a:lnTo>
                    <a:lnTo>
                      <a:pt x="2547" y="25"/>
                    </a:lnTo>
                    <a:lnTo>
                      <a:pt x="2589" y="25"/>
                    </a:lnTo>
                    <a:lnTo>
                      <a:pt x="2651" y="25"/>
                    </a:lnTo>
                    <a:lnTo>
                      <a:pt x="2693" y="25"/>
                    </a:lnTo>
                    <a:lnTo>
                      <a:pt x="2725" y="25"/>
                    </a:lnTo>
                    <a:lnTo>
                      <a:pt x="2756" y="25"/>
                    </a:lnTo>
                    <a:lnTo>
                      <a:pt x="2819" y="25"/>
                    </a:lnTo>
                    <a:lnTo>
                      <a:pt x="2881" y="25"/>
                    </a:lnTo>
                    <a:lnTo>
                      <a:pt x="2965" y="25"/>
                    </a:lnTo>
                    <a:lnTo>
                      <a:pt x="3006" y="33"/>
                    </a:lnTo>
                    <a:lnTo>
                      <a:pt x="3038" y="33"/>
                    </a:lnTo>
                    <a:lnTo>
                      <a:pt x="3069" y="33"/>
                    </a:lnTo>
                    <a:lnTo>
                      <a:pt x="3101" y="59"/>
                    </a:lnTo>
                    <a:lnTo>
                      <a:pt x="3131" y="84"/>
                    </a:lnTo>
                    <a:lnTo>
                      <a:pt x="3152" y="59"/>
                    </a:lnTo>
                    <a:lnTo>
                      <a:pt x="3216" y="67"/>
                    </a:lnTo>
                    <a:lnTo>
                      <a:pt x="3246" y="67"/>
                    </a:lnTo>
                    <a:lnTo>
                      <a:pt x="3288" y="59"/>
                    </a:lnTo>
                    <a:lnTo>
                      <a:pt x="3320" y="50"/>
                    </a:lnTo>
                    <a:lnTo>
                      <a:pt x="3351" y="50"/>
                    </a:lnTo>
                    <a:lnTo>
                      <a:pt x="3435" y="50"/>
                    </a:lnTo>
                    <a:lnTo>
                      <a:pt x="3539" y="50"/>
                    </a:lnTo>
                    <a:lnTo>
                      <a:pt x="3643" y="50"/>
                    </a:lnTo>
                    <a:lnTo>
                      <a:pt x="3706" y="50"/>
                    </a:lnTo>
                    <a:lnTo>
                      <a:pt x="3768" y="42"/>
                    </a:lnTo>
                    <a:lnTo>
                      <a:pt x="3810" y="33"/>
                    </a:lnTo>
                    <a:lnTo>
                      <a:pt x="3832" y="25"/>
                    </a:lnTo>
                    <a:lnTo>
                      <a:pt x="3862" y="16"/>
                    </a:lnTo>
                    <a:lnTo>
                      <a:pt x="3894" y="8"/>
                    </a:lnTo>
                    <a:lnTo>
                      <a:pt x="3957" y="8"/>
                    </a:lnTo>
                    <a:lnTo>
                      <a:pt x="3987" y="8"/>
                    </a:lnTo>
                    <a:lnTo>
                      <a:pt x="4072" y="8"/>
                    </a:lnTo>
                    <a:lnTo>
                      <a:pt x="4155" y="8"/>
                    </a:lnTo>
                    <a:lnTo>
                      <a:pt x="4186" y="8"/>
                    </a:lnTo>
                    <a:lnTo>
                      <a:pt x="4227" y="8"/>
                    </a:lnTo>
                    <a:lnTo>
                      <a:pt x="4312" y="8"/>
                    </a:lnTo>
                    <a:lnTo>
                      <a:pt x="4374" y="8"/>
                    </a:lnTo>
                    <a:lnTo>
                      <a:pt x="4405" y="25"/>
                    </a:lnTo>
                    <a:lnTo>
                      <a:pt x="4437" y="33"/>
                    </a:lnTo>
                    <a:lnTo>
                      <a:pt x="4478" y="33"/>
                    </a:lnTo>
                    <a:lnTo>
                      <a:pt x="4562" y="33"/>
                    </a:lnTo>
                    <a:lnTo>
                      <a:pt x="4624" y="33"/>
                    </a:lnTo>
                    <a:lnTo>
                      <a:pt x="4687" y="33"/>
                    </a:lnTo>
                    <a:lnTo>
                      <a:pt x="4709" y="33"/>
                    </a:lnTo>
                    <a:lnTo>
                      <a:pt x="4750" y="33"/>
                    </a:lnTo>
                    <a:lnTo>
                      <a:pt x="4792" y="33"/>
                    </a:lnTo>
                    <a:lnTo>
                      <a:pt x="4834" y="33"/>
                    </a:lnTo>
                    <a:lnTo>
                      <a:pt x="4896" y="33"/>
                    </a:lnTo>
                    <a:lnTo>
                      <a:pt x="4928" y="33"/>
                    </a:lnTo>
                    <a:lnTo>
                      <a:pt x="5000" y="33"/>
                    </a:lnTo>
                    <a:lnTo>
                      <a:pt x="5074" y="33"/>
                    </a:lnTo>
                    <a:lnTo>
                      <a:pt x="5147" y="33"/>
                    </a:lnTo>
                    <a:lnTo>
                      <a:pt x="5178" y="33"/>
                    </a:lnTo>
                    <a:lnTo>
                      <a:pt x="5220" y="50"/>
                    </a:lnTo>
                    <a:lnTo>
                      <a:pt x="5199" y="76"/>
                    </a:lnTo>
                    <a:lnTo>
                      <a:pt x="5115" y="76"/>
                    </a:lnTo>
                    <a:lnTo>
                      <a:pt x="5084" y="76"/>
                    </a:lnTo>
                    <a:lnTo>
                      <a:pt x="5000" y="67"/>
                    </a:lnTo>
                    <a:lnTo>
                      <a:pt x="4938" y="67"/>
                    </a:lnTo>
                    <a:lnTo>
                      <a:pt x="4906" y="67"/>
                    </a:lnTo>
                    <a:lnTo>
                      <a:pt x="4864" y="67"/>
                    </a:lnTo>
                    <a:lnTo>
                      <a:pt x="4792" y="67"/>
                    </a:lnTo>
                    <a:lnTo>
                      <a:pt x="4719" y="67"/>
                    </a:lnTo>
                    <a:lnTo>
                      <a:pt x="4687" y="67"/>
                    </a:lnTo>
                    <a:lnTo>
                      <a:pt x="4624" y="67"/>
                    </a:lnTo>
                    <a:lnTo>
                      <a:pt x="4583" y="67"/>
                    </a:lnTo>
                    <a:lnTo>
                      <a:pt x="4499" y="76"/>
                    </a:lnTo>
                    <a:lnTo>
                      <a:pt x="4468" y="84"/>
                    </a:lnTo>
                    <a:lnTo>
                      <a:pt x="4426" y="84"/>
                    </a:lnTo>
                    <a:lnTo>
                      <a:pt x="4395" y="84"/>
                    </a:lnTo>
                    <a:lnTo>
                      <a:pt x="4312" y="84"/>
                    </a:lnTo>
                    <a:lnTo>
                      <a:pt x="4248" y="84"/>
                    </a:lnTo>
                    <a:lnTo>
                      <a:pt x="4218" y="84"/>
                    </a:lnTo>
                    <a:lnTo>
                      <a:pt x="4113" y="76"/>
                    </a:lnTo>
                    <a:lnTo>
                      <a:pt x="4029" y="76"/>
                    </a:lnTo>
                    <a:lnTo>
                      <a:pt x="3946" y="67"/>
                    </a:lnTo>
                    <a:lnTo>
                      <a:pt x="3883" y="59"/>
                    </a:lnTo>
                    <a:lnTo>
                      <a:pt x="3852" y="59"/>
                    </a:lnTo>
                    <a:lnTo>
                      <a:pt x="3821" y="59"/>
                    </a:lnTo>
                    <a:lnTo>
                      <a:pt x="3789" y="59"/>
                    </a:lnTo>
                    <a:lnTo>
                      <a:pt x="3758" y="59"/>
                    </a:lnTo>
                    <a:lnTo>
                      <a:pt x="3675" y="59"/>
                    </a:lnTo>
                    <a:lnTo>
                      <a:pt x="3612" y="59"/>
                    </a:lnTo>
                    <a:lnTo>
                      <a:pt x="3549" y="59"/>
                    </a:lnTo>
                    <a:lnTo>
                      <a:pt x="3518" y="59"/>
                    </a:lnTo>
                    <a:lnTo>
                      <a:pt x="3486" y="76"/>
                    </a:lnTo>
                    <a:lnTo>
                      <a:pt x="3456" y="76"/>
                    </a:lnTo>
                    <a:lnTo>
                      <a:pt x="3393" y="84"/>
                    </a:lnTo>
                    <a:lnTo>
                      <a:pt x="3320" y="84"/>
                    </a:lnTo>
                    <a:lnTo>
                      <a:pt x="3236" y="84"/>
                    </a:lnTo>
                    <a:lnTo>
                      <a:pt x="3205" y="84"/>
                    </a:lnTo>
                    <a:lnTo>
                      <a:pt x="3121" y="84"/>
                    </a:lnTo>
                    <a:lnTo>
                      <a:pt x="3059" y="84"/>
                    </a:lnTo>
                    <a:lnTo>
                      <a:pt x="3027" y="84"/>
                    </a:lnTo>
                    <a:lnTo>
                      <a:pt x="2944" y="76"/>
                    </a:lnTo>
                    <a:lnTo>
                      <a:pt x="2860" y="76"/>
                    </a:lnTo>
                    <a:lnTo>
                      <a:pt x="2798" y="76"/>
                    </a:lnTo>
                    <a:lnTo>
                      <a:pt x="2714" y="76"/>
                    </a:lnTo>
                    <a:lnTo>
                      <a:pt x="2651" y="84"/>
                    </a:lnTo>
                    <a:lnTo>
                      <a:pt x="2589" y="84"/>
                    </a:lnTo>
                    <a:lnTo>
                      <a:pt x="2505" y="84"/>
                    </a:lnTo>
                    <a:lnTo>
                      <a:pt x="2474" y="76"/>
                    </a:lnTo>
                    <a:lnTo>
                      <a:pt x="2432" y="76"/>
                    </a:lnTo>
                    <a:lnTo>
                      <a:pt x="2360" y="76"/>
                    </a:lnTo>
                    <a:lnTo>
                      <a:pt x="2318" y="76"/>
                    </a:lnTo>
                    <a:lnTo>
                      <a:pt x="2254" y="76"/>
                    </a:lnTo>
                    <a:lnTo>
                      <a:pt x="2192" y="76"/>
                    </a:lnTo>
                    <a:lnTo>
                      <a:pt x="2150" y="76"/>
                    </a:lnTo>
                    <a:lnTo>
                      <a:pt x="2088" y="76"/>
                    </a:lnTo>
                    <a:lnTo>
                      <a:pt x="2056" y="67"/>
                    </a:lnTo>
                    <a:lnTo>
                      <a:pt x="2014" y="59"/>
                    </a:lnTo>
                    <a:lnTo>
                      <a:pt x="1973" y="59"/>
                    </a:lnTo>
                    <a:lnTo>
                      <a:pt x="1889" y="59"/>
                    </a:lnTo>
                    <a:lnTo>
                      <a:pt x="1859" y="59"/>
                    </a:lnTo>
                    <a:lnTo>
                      <a:pt x="1837" y="67"/>
                    </a:lnTo>
                    <a:lnTo>
                      <a:pt x="1774" y="76"/>
                    </a:lnTo>
                    <a:lnTo>
                      <a:pt x="1743" y="84"/>
                    </a:lnTo>
                    <a:lnTo>
                      <a:pt x="1660" y="76"/>
                    </a:lnTo>
                    <a:lnTo>
                      <a:pt x="1628" y="76"/>
                    </a:lnTo>
                    <a:lnTo>
                      <a:pt x="1545" y="84"/>
                    </a:lnTo>
                    <a:lnTo>
                      <a:pt x="1513" y="84"/>
                    </a:lnTo>
                    <a:lnTo>
                      <a:pt x="1483" y="84"/>
                    </a:lnTo>
                    <a:lnTo>
                      <a:pt x="1451" y="59"/>
                    </a:lnTo>
                    <a:lnTo>
                      <a:pt x="1409" y="50"/>
                    </a:lnTo>
                    <a:lnTo>
                      <a:pt x="1336" y="50"/>
                    </a:lnTo>
                    <a:lnTo>
                      <a:pt x="1294" y="59"/>
                    </a:lnTo>
                    <a:lnTo>
                      <a:pt x="1211" y="59"/>
                    </a:lnTo>
                    <a:lnTo>
                      <a:pt x="1127" y="67"/>
                    </a:lnTo>
                    <a:lnTo>
                      <a:pt x="1023" y="67"/>
                    </a:lnTo>
                    <a:lnTo>
                      <a:pt x="960" y="67"/>
                    </a:lnTo>
                    <a:lnTo>
                      <a:pt x="876" y="67"/>
                    </a:lnTo>
                    <a:lnTo>
                      <a:pt x="846" y="67"/>
                    </a:lnTo>
                    <a:lnTo>
                      <a:pt x="762" y="76"/>
                    </a:lnTo>
                    <a:lnTo>
                      <a:pt x="699" y="76"/>
                    </a:lnTo>
                    <a:lnTo>
                      <a:pt x="668" y="59"/>
                    </a:lnTo>
                    <a:lnTo>
                      <a:pt x="636" y="42"/>
                    </a:lnTo>
                    <a:lnTo>
                      <a:pt x="606" y="42"/>
                    </a:lnTo>
                    <a:lnTo>
                      <a:pt x="543" y="42"/>
                    </a:lnTo>
                    <a:lnTo>
                      <a:pt x="521" y="42"/>
                    </a:lnTo>
                    <a:lnTo>
                      <a:pt x="491" y="50"/>
                    </a:lnTo>
                    <a:lnTo>
                      <a:pt x="459" y="50"/>
                    </a:lnTo>
                    <a:lnTo>
                      <a:pt x="428" y="50"/>
                    </a:lnTo>
                    <a:lnTo>
                      <a:pt x="324" y="50"/>
                    </a:lnTo>
                    <a:lnTo>
                      <a:pt x="292" y="50"/>
                    </a:lnTo>
                    <a:lnTo>
                      <a:pt x="250" y="50"/>
                    </a:lnTo>
                    <a:lnTo>
                      <a:pt x="219" y="50"/>
                    </a:lnTo>
                    <a:lnTo>
                      <a:pt x="135" y="50"/>
                    </a:lnTo>
                    <a:lnTo>
                      <a:pt x="52" y="50"/>
                    </a:lnTo>
                    <a:lnTo>
                      <a:pt x="0" y="25"/>
                    </a:lnTo>
                    <a:lnTo>
                      <a:pt x="0" y="25"/>
                    </a:lnTo>
                  </a:path>
                </a:pathLst>
              </a:custGeom>
              <a:solidFill>
                <a:srgbClr val="F8F8F8">
                  <a:alpha val="50000"/>
                </a:srgbClr>
              </a:solidFill>
              <a:ln w="9525">
                <a:noFill/>
                <a:round/>
                <a:headEnd type="none" w="sm" len="sm"/>
                <a:tailEnd type="none" w="sm" len="sm"/>
              </a:ln>
              <a:effectLst/>
            </p:spPr>
            <p:txBody>
              <a:bodyPr/>
              <a:lstStyle/>
              <a:p>
                <a:pPr>
                  <a:defRPr/>
                </a:pPr>
                <a:endParaRPr lang="en-US"/>
              </a:p>
            </p:txBody>
          </p:sp>
          <p:sp>
            <p:nvSpPr>
              <p:cNvPr id="28677" name="Freeform 5"/>
              <p:cNvSpPr>
                <a:spLocks/>
              </p:cNvSpPr>
              <p:nvPr/>
            </p:nvSpPr>
            <p:spPr bwMode="auto">
              <a:xfrm>
                <a:off x="149" y="1022"/>
                <a:ext cx="5221" cy="85"/>
              </a:xfrm>
              <a:custGeom>
                <a:avLst/>
                <a:gdLst/>
                <a:ahLst/>
                <a:cxnLst>
                  <a:cxn ang="0">
                    <a:pos x="167" y="8"/>
                  </a:cxn>
                  <a:cxn ang="0">
                    <a:pos x="355" y="16"/>
                  </a:cxn>
                  <a:cxn ang="0">
                    <a:pos x="491" y="33"/>
                  </a:cxn>
                  <a:cxn ang="0">
                    <a:pos x="731" y="33"/>
                  </a:cxn>
                  <a:cxn ang="0">
                    <a:pos x="950" y="33"/>
                  </a:cxn>
                  <a:cxn ang="0">
                    <a:pos x="1137" y="0"/>
                  </a:cxn>
                  <a:cxn ang="0">
                    <a:pos x="1336" y="8"/>
                  </a:cxn>
                  <a:cxn ang="0">
                    <a:pos x="1545" y="25"/>
                  </a:cxn>
                  <a:cxn ang="0">
                    <a:pos x="1733" y="25"/>
                  </a:cxn>
                  <a:cxn ang="0">
                    <a:pos x="1984" y="25"/>
                  </a:cxn>
                  <a:cxn ang="0">
                    <a:pos x="2234" y="25"/>
                  </a:cxn>
                  <a:cxn ang="0">
                    <a:pos x="2464" y="25"/>
                  </a:cxn>
                  <a:cxn ang="0">
                    <a:pos x="2651" y="25"/>
                  </a:cxn>
                  <a:cxn ang="0">
                    <a:pos x="2819" y="25"/>
                  </a:cxn>
                  <a:cxn ang="0">
                    <a:pos x="3038" y="33"/>
                  </a:cxn>
                  <a:cxn ang="0">
                    <a:pos x="3152" y="59"/>
                  </a:cxn>
                  <a:cxn ang="0">
                    <a:pos x="3320" y="50"/>
                  </a:cxn>
                  <a:cxn ang="0">
                    <a:pos x="3643" y="50"/>
                  </a:cxn>
                  <a:cxn ang="0">
                    <a:pos x="3832" y="25"/>
                  </a:cxn>
                  <a:cxn ang="0">
                    <a:pos x="3987" y="8"/>
                  </a:cxn>
                  <a:cxn ang="0">
                    <a:pos x="4227" y="8"/>
                  </a:cxn>
                  <a:cxn ang="0">
                    <a:pos x="4437" y="33"/>
                  </a:cxn>
                  <a:cxn ang="0">
                    <a:pos x="4687" y="33"/>
                  </a:cxn>
                  <a:cxn ang="0">
                    <a:pos x="4834" y="33"/>
                  </a:cxn>
                  <a:cxn ang="0">
                    <a:pos x="5074" y="33"/>
                  </a:cxn>
                  <a:cxn ang="0">
                    <a:pos x="5199" y="76"/>
                  </a:cxn>
                  <a:cxn ang="0">
                    <a:pos x="4938" y="67"/>
                  </a:cxn>
                  <a:cxn ang="0">
                    <a:pos x="4719" y="67"/>
                  </a:cxn>
                  <a:cxn ang="0">
                    <a:pos x="4499" y="76"/>
                  </a:cxn>
                  <a:cxn ang="0">
                    <a:pos x="4312" y="84"/>
                  </a:cxn>
                  <a:cxn ang="0">
                    <a:pos x="4029" y="76"/>
                  </a:cxn>
                  <a:cxn ang="0">
                    <a:pos x="3821" y="59"/>
                  </a:cxn>
                  <a:cxn ang="0">
                    <a:pos x="3612" y="59"/>
                  </a:cxn>
                  <a:cxn ang="0">
                    <a:pos x="3456" y="76"/>
                  </a:cxn>
                  <a:cxn ang="0">
                    <a:pos x="3205" y="84"/>
                  </a:cxn>
                  <a:cxn ang="0">
                    <a:pos x="2944" y="76"/>
                  </a:cxn>
                  <a:cxn ang="0">
                    <a:pos x="2651" y="84"/>
                  </a:cxn>
                  <a:cxn ang="0">
                    <a:pos x="2432" y="76"/>
                  </a:cxn>
                  <a:cxn ang="0">
                    <a:pos x="2192" y="76"/>
                  </a:cxn>
                  <a:cxn ang="0">
                    <a:pos x="2014" y="59"/>
                  </a:cxn>
                  <a:cxn ang="0">
                    <a:pos x="1837" y="67"/>
                  </a:cxn>
                  <a:cxn ang="0">
                    <a:pos x="1628" y="76"/>
                  </a:cxn>
                  <a:cxn ang="0">
                    <a:pos x="1451" y="59"/>
                  </a:cxn>
                  <a:cxn ang="0">
                    <a:pos x="1211" y="59"/>
                  </a:cxn>
                  <a:cxn ang="0">
                    <a:pos x="876" y="67"/>
                  </a:cxn>
                  <a:cxn ang="0">
                    <a:pos x="668" y="59"/>
                  </a:cxn>
                  <a:cxn ang="0">
                    <a:pos x="521" y="42"/>
                  </a:cxn>
                  <a:cxn ang="0">
                    <a:pos x="324" y="50"/>
                  </a:cxn>
                  <a:cxn ang="0">
                    <a:pos x="135" y="50"/>
                  </a:cxn>
                </a:cxnLst>
                <a:rect l="0" t="0" r="r" b="b"/>
                <a:pathLst>
                  <a:path w="5221" h="85">
                    <a:moveTo>
                      <a:pt x="0" y="25"/>
                    </a:moveTo>
                    <a:lnTo>
                      <a:pt x="94" y="16"/>
                    </a:lnTo>
                    <a:lnTo>
                      <a:pt x="125" y="8"/>
                    </a:lnTo>
                    <a:lnTo>
                      <a:pt x="167" y="8"/>
                    </a:lnTo>
                    <a:lnTo>
                      <a:pt x="198" y="8"/>
                    </a:lnTo>
                    <a:lnTo>
                      <a:pt x="240" y="8"/>
                    </a:lnTo>
                    <a:lnTo>
                      <a:pt x="324" y="8"/>
                    </a:lnTo>
                    <a:lnTo>
                      <a:pt x="355" y="16"/>
                    </a:lnTo>
                    <a:lnTo>
                      <a:pt x="386" y="16"/>
                    </a:lnTo>
                    <a:lnTo>
                      <a:pt x="428" y="25"/>
                    </a:lnTo>
                    <a:lnTo>
                      <a:pt x="459" y="33"/>
                    </a:lnTo>
                    <a:lnTo>
                      <a:pt x="491" y="33"/>
                    </a:lnTo>
                    <a:lnTo>
                      <a:pt x="574" y="33"/>
                    </a:lnTo>
                    <a:lnTo>
                      <a:pt x="616" y="33"/>
                    </a:lnTo>
                    <a:lnTo>
                      <a:pt x="657" y="33"/>
                    </a:lnTo>
                    <a:lnTo>
                      <a:pt x="731" y="33"/>
                    </a:lnTo>
                    <a:lnTo>
                      <a:pt x="793" y="33"/>
                    </a:lnTo>
                    <a:lnTo>
                      <a:pt x="856" y="33"/>
                    </a:lnTo>
                    <a:lnTo>
                      <a:pt x="918" y="33"/>
                    </a:lnTo>
                    <a:lnTo>
                      <a:pt x="950" y="33"/>
                    </a:lnTo>
                    <a:lnTo>
                      <a:pt x="1023" y="25"/>
                    </a:lnTo>
                    <a:lnTo>
                      <a:pt x="1065" y="16"/>
                    </a:lnTo>
                    <a:lnTo>
                      <a:pt x="1107" y="0"/>
                    </a:lnTo>
                    <a:lnTo>
                      <a:pt x="1137" y="0"/>
                    </a:lnTo>
                    <a:lnTo>
                      <a:pt x="1169" y="0"/>
                    </a:lnTo>
                    <a:lnTo>
                      <a:pt x="1232" y="0"/>
                    </a:lnTo>
                    <a:lnTo>
                      <a:pt x="1273" y="8"/>
                    </a:lnTo>
                    <a:lnTo>
                      <a:pt x="1336" y="8"/>
                    </a:lnTo>
                    <a:lnTo>
                      <a:pt x="1398" y="8"/>
                    </a:lnTo>
                    <a:lnTo>
                      <a:pt x="1420" y="16"/>
                    </a:lnTo>
                    <a:lnTo>
                      <a:pt x="1483" y="16"/>
                    </a:lnTo>
                    <a:lnTo>
                      <a:pt x="1545" y="25"/>
                    </a:lnTo>
                    <a:lnTo>
                      <a:pt x="1608" y="25"/>
                    </a:lnTo>
                    <a:lnTo>
                      <a:pt x="1649" y="25"/>
                    </a:lnTo>
                    <a:lnTo>
                      <a:pt x="1691" y="25"/>
                    </a:lnTo>
                    <a:lnTo>
                      <a:pt x="1733" y="25"/>
                    </a:lnTo>
                    <a:lnTo>
                      <a:pt x="1774" y="25"/>
                    </a:lnTo>
                    <a:lnTo>
                      <a:pt x="1816" y="16"/>
                    </a:lnTo>
                    <a:lnTo>
                      <a:pt x="1900" y="16"/>
                    </a:lnTo>
                    <a:lnTo>
                      <a:pt x="1984" y="25"/>
                    </a:lnTo>
                    <a:lnTo>
                      <a:pt x="2046" y="25"/>
                    </a:lnTo>
                    <a:lnTo>
                      <a:pt x="2109" y="25"/>
                    </a:lnTo>
                    <a:lnTo>
                      <a:pt x="2171" y="25"/>
                    </a:lnTo>
                    <a:lnTo>
                      <a:pt x="2234" y="25"/>
                    </a:lnTo>
                    <a:lnTo>
                      <a:pt x="2265" y="25"/>
                    </a:lnTo>
                    <a:lnTo>
                      <a:pt x="2307" y="25"/>
                    </a:lnTo>
                    <a:lnTo>
                      <a:pt x="2390" y="25"/>
                    </a:lnTo>
                    <a:lnTo>
                      <a:pt x="2464" y="25"/>
                    </a:lnTo>
                    <a:lnTo>
                      <a:pt x="2505" y="25"/>
                    </a:lnTo>
                    <a:lnTo>
                      <a:pt x="2547" y="25"/>
                    </a:lnTo>
                    <a:lnTo>
                      <a:pt x="2589" y="25"/>
                    </a:lnTo>
                    <a:lnTo>
                      <a:pt x="2651" y="25"/>
                    </a:lnTo>
                    <a:lnTo>
                      <a:pt x="2693" y="25"/>
                    </a:lnTo>
                    <a:lnTo>
                      <a:pt x="2725" y="25"/>
                    </a:lnTo>
                    <a:lnTo>
                      <a:pt x="2756" y="25"/>
                    </a:lnTo>
                    <a:lnTo>
                      <a:pt x="2819" y="25"/>
                    </a:lnTo>
                    <a:lnTo>
                      <a:pt x="2881" y="25"/>
                    </a:lnTo>
                    <a:lnTo>
                      <a:pt x="2965" y="25"/>
                    </a:lnTo>
                    <a:lnTo>
                      <a:pt x="3006" y="33"/>
                    </a:lnTo>
                    <a:lnTo>
                      <a:pt x="3038" y="33"/>
                    </a:lnTo>
                    <a:lnTo>
                      <a:pt x="3069" y="33"/>
                    </a:lnTo>
                    <a:lnTo>
                      <a:pt x="3101" y="59"/>
                    </a:lnTo>
                    <a:lnTo>
                      <a:pt x="3131" y="84"/>
                    </a:lnTo>
                    <a:lnTo>
                      <a:pt x="3152" y="59"/>
                    </a:lnTo>
                    <a:lnTo>
                      <a:pt x="3216" y="67"/>
                    </a:lnTo>
                    <a:lnTo>
                      <a:pt x="3246" y="67"/>
                    </a:lnTo>
                    <a:lnTo>
                      <a:pt x="3288" y="59"/>
                    </a:lnTo>
                    <a:lnTo>
                      <a:pt x="3320" y="50"/>
                    </a:lnTo>
                    <a:lnTo>
                      <a:pt x="3351" y="50"/>
                    </a:lnTo>
                    <a:lnTo>
                      <a:pt x="3435" y="50"/>
                    </a:lnTo>
                    <a:lnTo>
                      <a:pt x="3539" y="50"/>
                    </a:lnTo>
                    <a:lnTo>
                      <a:pt x="3643" y="50"/>
                    </a:lnTo>
                    <a:lnTo>
                      <a:pt x="3706" y="50"/>
                    </a:lnTo>
                    <a:lnTo>
                      <a:pt x="3768" y="42"/>
                    </a:lnTo>
                    <a:lnTo>
                      <a:pt x="3810" y="33"/>
                    </a:lnTo>
                    <a:lnTo>
                      <a:pt x="3832" y="25"/>
                    </a:lnTo>
                    <a:lnTo>
                      <a:pt x="3862" y="16"/>
                    </a:lnTo>
                    <a:lnTo>
                      <a:pt x="3894" y="8"/>
                    </a:lnTo>
                    <a:lnTo>
                      <a:pt x="3957" y="8"/>
                    </a:lnTo>
                    <a:lnTo>
                      <a:pt x="3987" y="8"/>
                    </a:lnTo>
                    <a:lnTo>
                      <a:pt x="4072" y="8"/>
                    </a:lnTo>
                    <a:lnTo>
                      <a:pt x="4155" y="8"/>
                    </a:lnTo>
                    <a:lnTo>
                      <a:pt x="4186" y="8"/>
                    </a:lnTo>
                    <a:lnTo>
                      <a:pt x="4227" y="8"/>
                    </a:lnTo>
                    <a:lnTo>
                      <a:pt x="4312" y="8"/>
                    </a:lnTo>
                    <a:lnTo>
                      <a:pt x="4374" y="8"/>
                    </a:lnTo>
                    <a:lnTo>
                      <a:pt x="4405" y="25"/>
                    </a:lnTo>
                    <a:lnTo>
                      <a:pt x="4437" y="33"/>
                    </a:lnTo>
                    <a:lnTo>
                      <a:pt x="4478" y="33"/>
                    </a:lnTo>
                    <a:lnTo>
                      <a:pt x="4562" y="33"/>
                    </a:lnTo>
                    <a:lnTo>
                      <a:pt x="4624" y="33"/>
                    </a:lnTo>
                    <a:lnTo>
                      <a:pt x="4687" y="33"/>
                    </a:lnTo>
                    <a:lnTo>
                      <a:pt x="4709" y="33"/>
                    </a:lnTo>
                    <a:lnTo>
                      <a:pt x="4750" y="33"/>
                    </a:lnTo>
                    <a:lnTo>
                      <a:pt x="4792" y="33"/>
                    </a:lnTo>
                    <a:lnTo>
                      <a:pt x="4834" y="33"/>
                    </a:lnTo>
                    <a:lnTo>
                      <a:pt x="4896" y="33"/>
                    </a:lnTo>
                    <a:lnTo>
                      <a:pt x="4928" y="33"/>
                    </a:lnTo>
                    <a:lnTo>
                      <a:pt x="5000" y="33"/>
                    </a:lnTo>
                    <a:lnTo>
                      <a:pt x="5074" y="33"/>
                    </a:lnTo>
                    <a:lnTo>
                      <a:pt x="5147" y="33"/>
                    </a:lnTo>
                    <a:lnTo>
                      <a:pt x="5178" y="33"/>
                    </a:lnTo>
                    <a:lnTo>
                      <a:pt x="5220" y="50"/>
                    </a:lnTo>
                    <a:lnTo>
                      <a:pt x="5199" y="76"/>
                    </a:lnTo>
                    <a:lnTo>
                      <a:pt x="5115" y="76"/>
                    </a:lnTo>
                    <a:lnTo>
                      <a:pt x="5084" y="76"/>
                    </a:lnTo>
                    <a:lnTo>
                      <a:pt x="5000" y="67"/>
                    </a:lnTo>
                    <a:lnTo>
                      <a:pt x="4938" y="67"/>
                    </a:lnTo>
                    <a:lnTo>
                      <a:pt x="4906" y="67"/>
                    </a:lnTo>
                    <a:lnTo>
                      <a:pt x="4864" y="67"/>
                    </a:lnTo>
                    <a:lnTo>
                      <a:pt x="4792" y="67"/>
                    </a:lnTo>
                    <a:lnTo>
                      <a:pt x="4719" y="67"/>
                    </a:lnTo>
                    <a:lnTo>
                      <a:pt x="4687" y="67"/>
                    </a:lnTo>
                    <a:lnTo>
                      <a:pt x="4624" y="67"/>
                    </a:lnTo>
                    <a:lnTo>
                      <a:pt x="4583" y="67"/>
                    </a:lnTo>
                    <a:lnTo>
                      <a:pt x="4499" y="76"/>
                    </a:lnTo>
                    <a:lnTo>
                      <a:pt x="4468" y="84"/>
                    </a:lnTo>
                    <a:lnTo>
                      <a:pt x="4426" y="84"/>
                    </a:lnTo>
                    <a:lnTo>
                      <a:pt x="4395" y="84"/>
                    </a:lnTo>
                    <a:lnTo>
                      <a:pt x="4312" y="84"/>
                    </a:lnTo>
                    <a:lnTo>
                      <a:pt x="4248" y="84"/>
                    </a:lnTo>
                    <a:lnTo>
                      <a:pt x="4218" y="84"/>
                    </a:lnTo>
                    <a:lnTo>
                      <a:pt x="4113" y="76"/>
                    </a:lnTo>
                    <a:lnTo>
                      <a:pt x="4029" y="76"/>
                    </a:lnTo>
                    <a:lnTo>
                      <a:pt x="3946" y="67"/>
                    </a:lnTo>
                    <a:lnTo>
                      <a:pt x="3883" y="59"/>
                    </a:lnTo>
                    <a:lnTo>
                      <a:pt x="3852" y="59"/>
                    </a:lnTo>
                    <a:lnTo>
                      <a:pt x="3821" y="59"/>
                    </a:lnTo>
                    <a:lnTo>
                      <a:pt x="3789" y="59"/>
                    </a:lnTo>
                    <a:lnTo>
                      <a:pt x="3758" y="59"/>
                    </a:lnTo>
                    <a:lnTo>
                      <a:pt x="3675" y="59"/>
                    </a:lnTo>
                    <a:lnTo>
                      <a:pt x="3612" y="59"/>
                    </a:lnTo>
                    <a:lnTo>
                      <a:pt x="3549" y="59"/>
                    </a:lnTo>
                    <a:lnTo>
                      <a:pt x="3518" y="59"/>
                    </a:lnTo>
                    <a:lnTo>
                      <a:pt x="3486" y="76"/>
                    </a:lnTo>
                    <a:lnTo>
                      <a:pt x="3456" y="76"/>
                    </a:lnTo>
                    <a:lnTo>
                      <a:pt x="3393" y="84"/>
                    </a:lnTo>
                    <a:lnTo>
                      <a:pt x="3320" y="84"/>
                    </a:lnTo>
                    <a:lnTo>
                      <a:pt x="3236" y="84"/>
                    </a:lnTo>
                    <a:lnTo>
                      <a:pt x="3205" y="84"/>
                    </a:lnTo>
                    <a:lnTo>
                      <a:pt x="3121" y="84"/>
                    </a:lnTo>
                    <a:lnTo>
                      <a:pt x="3059" y="84"/>
                    </a:lnTo>
                    <a:lnTo>
                      <a:pt x="3027" y="84"/>
                    </a:lnTo>
                    <a:lnTo>
                      <a:pt x="2944" y="76"/>
                    </a:lnTo>
                    <a:lnTo>
                      <a:pt x="2860" y="76"/>
                    </a:lnTo>
                    <a:lnTo>
                      <a:pt x="2798" y="76"/>
                    </a:lnTo>
                    <a:lnTo>
                      <a:pt x="2714" y="76"/>
                    </a:lnTo>
                    <a:lnTo>
                      <a:pt x="2651" y="84"/>
                    </a:lnTo>
                    <a:lnTo>
                      <a:pt x="2589" y="84"/>
                    </a:lnTo>
                    <a:lnTo>
                      <a:pt x="2505" y="84"/>
                    </a:lnTo>
                    <a:lnTo>
                      <a:pt x="2474" y="76"/>
                    </a:lnTo>
                    <a:lnTo>
                      <a:pt x="2432" y="76"/>
                    </a:lnTo>
                    <a:lnTo>
                      <a:pt x="2360" y="76"/>
                    </a:lnTo>
                    <a:lnTo>
                      <a:pt x="2318" y="76"/>
                    </a:lnTo>
                    <a:lnTo>
                      <a:pt x="2254" y="76"/>
                    </a:lnTo>
                    <a:lnTo>
                      <a:pt x="2192" y="76"/>
                    </a:lnTo>
                    <a:lnTo>
                      <a:pt x="2150" y="76"/>
                    </a:lnTo>
                    <a:lnTo>
                      <a:pt x="2088" y="76"/>
                    </a:lnTo>
                    <a:lnTo>
                      <a:pt x="2056" y="67"/>
                    </a:lnTo>
                    <a:lnTo>
                      <a:pt x="2014" y="59"/>
                    </a:lnTo>
                    <a:lnTo>
                      <a:pt x="1973" y="59"/>
                    </a:lnTo>
                    <a:lnTo>
                      <a:pt x="1889" y="59"/>
                    </a:lnTo>
                    <a:lnTo>
                      <a:pt x="1859" y="59"/>
                    </a:lnTo>
                    <a:lnTo>
                      <a:pt x="1837" y="67"/>
                    </a:lnTo>
                    <a:lnTo>
                      <a:pt x="1774" y="76"/>
                    </a:lnTo>
                    <a:lnTo>
                      <a:pt x="1743" y="84"/>
                    </a:lnTo>
                    <a:lnTo>
                      <a:pt x="1660" y="76"/>
                    </a:lnTo>
                    <a:lnTo>
                      <a:pt x="1628" y="76"/>
                    </a:lnTo>
                    <a:lnTo>
                      <a:pt x="1545" y="84"/>
                    </a:lnTo>
                    <a:lnTo>
                      <a:pt x="1513" y="84"/>
                    </a:lnTo>
                    <a:lnTo>
                      <a:pt x="1483" y="84"/>
                    </a:lnTo>
                    <a:lnTo>
                      <a:pt x="1451" y="59"/>
                    </a:lnTo>
                    <a:lnTo>
                      <a:pt x="1409" y="50"/>
                    </a:lnTo>
                    <a:lnTo>
                      <a:pt x="1336" y="50"/>
                    </a:lnTo>
                    <a:lnTo>
                      <a:pt x="1294" y="59"/>
                    </a:lnTo>
                    <a:lnTo>
                      <a:pt x="1211" y="59"/>
                    </a:lnTo>
                    <a:lnTo>
                      <a:pt x="1127" y="67"/>
                    </a:lnTo>
                    <a:lnTo>
                      <a:pt x="1023" y="67"/>
                    </a:lnTo>
                    <a:lnTo>
                      <a:pt x="960" y="67"/>
                    </a:lnTo>
                    <a:lnTo>
                      <a:pt x="876" y="67"/>
                    </a:lnTo>
                    <a:lnTo>
                      <a:pt x="846" y="67"/>
                    </a:lnTo>
                    <a:lnTo>
                      <a:pt x="762" y="76"/>
                    </a:lnTo>
                    <a:lnTo>
                      <a:pt x="699" y="76"/>
                    </a:lnTo>
                    <a:lnTo>
                      <a:pt x="668" y="59"/>
                    </a:lnTo>
                    <a:lnTo>
                      <a:pt x="636" y="42"/>
                    </a:lnTo>
                    <a:lnTo>
                      <a:pt x="606" y="42"/>
                    </a:lnTo>
                    <a:lnTo>
                      <a:pt x="543" y="42"/>
                    </a:lnTo>
                    <a:lnTo>
                      <a:pt x="521" y="42"/>
                    </a:lnTo>
                    <a:lnTo>
                      <a:pt x="491" y="50"/>
                    </a:lnTo>
                    <a:lnTo>
                      <a:pt x="459" y="50"/>
                    </a:lnTo>
                    <a:lnTo>
                      <a:pt x="428" y="50"/>
                    </a:lnTo>
                    <a:lnTo>
                      <a:pt x="324" y="50"/>
                    </a:lnTo>
                    <a:lnTo>
                      <a:pt x="292" y="50"/>
                    </a:lnTo>
                    <a:lnTo>
                      <a:pt x="250" y="50"/>
                    </a:lnTo>
                    <a:lnTo>
                      <a:pt x="219" y="50"/>
                    </a:lnTo>
                    <a:lnTo>
                      <a:pt x="135" y="50"/>
                    </a:lnTo>
                    <a:lnTo>
                      <a:pt x="52" y="50"/>
                    </a:lnTo>
                    <a:lnTo>
                      <a:pt x="0" y="25"/>
                    </a:lnTo>
                    <a:lnTo>
                      <a:pt x="0" y="25"/>
                    </a:lnTo>
                  </a:path>
                </a:pathLst>
              </a:custGeom>
              <a:solidFill>
                <a:srgbClr val="393939">
                  <a:alpha val="50000"/>
                </a:srgbClr>
              </a:solidFill>
              <a:ln w="9525">
                <a:noFill/>
                <a:round/>
                <a:headEnd type="none" w="sm" len="sm"/>
                <a:tailEnd type="none" w="sm" len="sm"/>
              </a:ln>
              <a:effectLst/>
            </p:spPr>
            <p:txBody>
              <a:bodyPr/>
              <a:lstStyle/>
              <a:p>
                <a:pPr>
                  <a:defRPr/>
                </a:pPr>
                <a:endParaRPr lang="en-US"/>
              </a:p>
            </p:txBody>
          </p:sp>
        </p:grpSp>
        <p:grpSp>
          <p:nvGrpSpPr>
            <p:cNvPr id="3081" name="Group 6"/>
            <p:cNvGrpSpPr>
              <a:grpSpLocks/>
            </p:cNvGrpSpPr>
            <p:nvPr/>
          </p:nvGrpSpPr>
          <p:grpSpPr bwMode="auto">
            <a:xfrm>
              <a:off x="5297" y="3348"/>
              <a:ext cx="385" cy="852"/>
              <a:chOff x="5297" y="3348"/>
              <a:chExt cx="385" cy="852"/>
            </a:xfrm>
          </p:grpSpPr>
          <p:grpSp>
            <p:nvGrpSpPr>
              <p:cNvPr id="3082" name="Group 7"/>
              <p:cNvGrpSpPr>
                <a:grpSpLocks/>
              </p:cNvGrpSpPr>
              <p:nvPr/>
            </p:nvGrpSpPr>
            <p:grpSpPr bwMode="auto">
              <a:xfrm>
                <a:off x="5301" y="3359"/>
                <a:ext cx="381" cy="841"/>
                <a:chOff x="5301" y="3359"/>
                <a:chExt cx="381" cy="841"/>
              </a:xfrm>
            </p:grpSpPr>
            <p:sp>
              <p:nvSpPr>
                <p:cNvPr id="28680" name="Freeform 8"/>
                <p:cNvSpPr>
                  <a:spLocks/>
                </p:cNvSpPr>
                <p:nvPr/>
              </p:nvSpPr>
              <p:spPr bwMode="auto">
                <a:xfrm>
                  <a:off x="5301" y="3567"/>
                  <a:ext cx="338" cy="633"/>
                </a:xfrm>
                <a:custGeom>
                  <a:avLst/>
                  <a:gdLst/>
                  <a:ahLst/>
                  <a:cxnLst>
                    <a:cxn ang="0">
                      <a:pos x="90" y="369"/>
                    </a:cxn>
                    <a:cxn ang="0">
                      <a:pos x="111" y="321"/>
                    </a:cxn>
                    <a:cxn ang="0">
                      <a:pos x="90" y="240"/>
                    </a:cxn>
                    <a:cxn ang="0">
                      <a:pos x="64" y="190"/>
                    </a:cxn>
                    <a:cxn ang="0">
                      <a:pos x="54" y="132"/>
                    </a:cxn>
                    <a:cxn ang="0">
                      <a:pos x="57" y="96"/>
                    </a:cxn>
                    <a:cxn ang="0">
                      <a:pos x="63" y="75"/>
                    </a:cxn>
                    <a:cxn ang="0">
                      <a:pos x="74" y="42"/>
                    </a:cxn>
                    <a:cxn ang="0">
                      <a:pos x="111" y="18"/>
                    </a:cxn>
                    <a:cxn ang="0">
                      <a:pos x="148" y="0"/>
                    </a:cxn>
                    <a:cxn ang="0">
                      <a:pos x="180" y="0"/>
                    </a:cxn>
                    <a:cxn ang="0">
                      <a:pos x="211" y="11"/>
                    </a:cxn>
                    <a:cxn ang="0">
                      <a:pos x="232" y="42"/>
                    </a:cxn>
                    <a:cxn ang="0">
                      <a:pos x="243" y="64"/>
                    </a:cxn>
                    <a:cxn ang="0">
                      <a:pos x="274" y="95"/>
                    </a:cxn>
                    <a:cxn ang="0">
                      <a:pos x="295" y="127"/>
                    </a:cxn>
                    <a:cxn ang="0">
                      <a:pos x="327" y="158"/>
                    </a:cxn>
                    <a:cxn ang="0">
                      <a:pos x="337" y="190"/>
                    </a:cxn>
                    <a:cxn ang="0">
                      <a:pos x="337" y="221"/>
                    </a:cxn>
                    <a:cxn ang="0">
                      <a:pos x="327" y="243"/>
                    </a:cxn>
                    <a:cxn ang="0">
                      <a:pos x="316" y="274"/>
                    </a:cxn>
                    <a:cxn ang="0">
                      <a:pos x="295" y="306"/>
                    </a:cxn>
                    <a:cxn ang="0">
                      <a:pos x="274" y="337"/>
                    </a:cxn>
                    <a:cxn ang="0">
                      <a:pos x="243" y="358"/>
                    </a:cxn>
                    <a:cxn ang="0">
                      <a:pos x="232" y="390"/>
                    </a:cxn>
                    <a:cxn ang="0">
                      <a:pos x="211" y="421"/>
                    </a:cxn>
                    <a:cxn ang="0">
                      <a:pos x="190" y="443"/>
                    </a:cxn>
                    <a:cxn ang="0">
                      <a:pos x="180" y="485"/>
                    </a:cxn>
                    <a:cxn ang="0">
                      <a:pos x="169" y="516"/>
                    </a:cxn>
                    <a:cxn ang="0">
                      <a:pos x="158" y="548"/>
                    </a:cxn>
                    <a:cxn ang="0">
                      <a:pos x="137" y="579"/>
                    </a:cxn>
                    <a:cxn ang="0">
                      <a:pos x="95" y="611"/>
                    </a:cxn>
                    <a:cxn ang="0">
                      <a:pos x="64" y="632"/>
                    </a:cxn>
                    <a:cxn ang="0">
                      <a:pos x="32" y="622"/>
                    </a:cxn>
                    <a:cxn ang="0">
                      <a:pos x="11" y="600"/>
                    </a:cxn>
                    <a:cxn ang="0">
                      <a:pos x="0" y="588"/>
                    </a:cxn>
                    <a:cxn ang="0">
                      <a:pos x="0" y="555"/>
                    </a:cxn>
                    <a:cxn ang="0">
                      <a:pos x="3" y="519"/>
                    </a:cxn>
                    <a:cxn ang="0">
                      <a:pos x="15" y="483"/>
                    </a:cxn>
                    <a:cxn ang="0">
                      <a:pos x="24" y="450"/>
                    </a:cxn>
                    <a:cxn ang="0">
                      <a:pos x="66" y="408"/>
                    </a:cxn>
                    <a:cxn ang="0">
                      <a:pos x="90" y="369"/>
                    </a:cxn>
                  </a:cxnLst>
                  <a:rect l="0" t="0" r="r" b="b"/>
                  <a:pathLst>
                    <a:path w="338" h="633">
                      <a:moveTo>
                        <a:pt x="90" y="369"/>
                      </a:moveTo>
                      <a:lnTo>
                        <a:pt x="111" y="321"/>
                      </a:lnTo>
                      <a:lnTo>
                        <a:pt x="90" y="240"/>
                      </a:lnTo>
                      <a:lnTo>
                        <a:pt x="64" y="190"/>
                      </a:lnTo>
                      <a:lnTo>
                        <a:pt x="54" y="132"/>
                      </a:lnTo>
                      <a:lnTo>
                        <a:pt x="57" y="96"/>
                      </a:lnTo>
                      <a:lnTo>
                        <a:pt x="63" y="75"/>
                      </a:lnTo>
                      <a:lnTo>
                        <a:pt x="74" y="42"/>
                      </a:lnTo>
                      <a:lnTo>
                        <a:pt x="111" y="18"/>
                      </a:lnTo>
                      <a:lnTo>
                        <a:pt x="148" y="0"/>
                      </a:lnTo>
                      <a:lnTo>
                        <a:pt x="180" y="0"/>
                      </a:lnTo>
                      <a:lnTo>
                        <a:pt x="211" y="11"/>
                      </a:lnTo>
                      <a:lnTo>
                        <a:pt x="232" y="42"/>
                      </a:lnTo>
                      <a:lnTo>
                        <a:pt x="243" y="64"/>
                      </a:lnTo>
                      <a:lnTo>
                        <a:pt x="274" y="95"/>
                      </a:lnTo>
                      <a:lnTo>
                        <a:pt x="295" y="127"/>
                      </a:lnTo>
                      <a:lnTo>
                        <a:pt x="327" y="158"/>
                      </a:lnTo>
                      <a:lnTo>
                        <a:pt x="337" y="190"/>
                      </a:lnTo>
                      <a:lnTo>
                        <a:pt x="337" y="221"/>
                      </a:lnTo>
                      <a:lnTo>
                        <a:pt x="327" y="243"/>
                      </a:lnTo>
                      <a:lnTo>
                        <a:pt x="316" y="274"/>
                      </a:lnTo>
                      <a:lnTo>
                        <a:pt x="295" y="306"/>
                      </a:lnTo>
                      <a:lnTo>
                        <a:pt x="274" y="337"/>
                      </a:lnTo>
                      <a:lnTo>
                        <a:pt x="243" y="358"/>
                      </a:lnTo>
                      <a:lnTo>
                        <a:pt x="232" y="390"/>
                      </a:lnTo>
                      <a:lnTo>
                        <a:pt x="211" y="421"/>
                      </a:lnTo>
                      <a:lnTo>
                        <a:pt x="190" y="443"/>
                      </a:lnTo>
                      <a:lnTo>
                        <a:pt x="180" y="485"/>
                      </a:lnTo>
                      <a:lnTo>
                        <a:pt x="169" y="516"/>
                      </a:lnTo>
                      <a:lnTo>
                        <a:pt x="158" y="548"/>
                      </a:lnTo>
                      <a:lnTo>
                        <a:pt x="137" y="579"/>
                      </a:lnTo>
                      <a:lnTo>
                        <a:pt x="95" y="611"/>
                      </a:lnTo>
                      <a:lnTo>
                        <a:pt x="64" y="632"/>
                      </a:lnTo>
                      <a:lnTo>
                        <a:pt x="32" y="622"/>
                      </a:lnTo>
                      <a:lnTo>
                        <a:pt x="11" y="600"/>
                      </a:lnTo>
                      <a:lnTo>
                        <a:pt x="0" y="588"/>
                      </a:lnTo>
                      <a:lnTo>
                        <a:pt x="0" y="555"/>
                      </a:lnTo>
                      <a:lnTo>
                        <a:pt x="3" y="519"/>
                      </a:lnTo>
                      <a:lnTo>
                        <a:pt x="15" y="483"/>
                      </a:lnTo>
                      <a:lnTo>
                        <a:pt x="24" y="450"/>
                      </a:lnTo>
                      <a:lnTo>
                        <a:pt x="66" y="408"/>
                      </a:lnTo>
                      <a:lnTo>
                        <a:pt x="90" y="369"/>
                      </a:lnTo>
                    </a:path>
                  </a:pathLst>
                </a:custGeom>
                <a:solidFill>
                  <a:srgbClr val="F8F8F8">
                    <a:alpha val="50000"/>
                  </a:srgbClr>
                </a:solidFill>
                <a:ln w="9525">
                  <a:noFill/>
                  <a:round/>
                  <a:headEnd type="none" w="sm" len="sm"/>
                  <a:tailEnd type="none" w="sm" len="sm"/>
                </a:ln>
                <a:effectLst/>
              </p:spPr>
              <p:txBody>
                <a:bodyPr/>
                <a:lstStyle/>
                <a:p>
                  <a:pPr>
                    <a:defRPr/>
                  </a:pPr>
                  <a:endParaRPr lang="en-US"/>
                </a:p>
              </p:txBody>
            </p:sp>
            <p:sp>
              <p:nvSpPr>
                <p:cNvPr id="28681" name="Oval 9"/>
                <p:cNvSpPr>
                  <a:spLocks noChangeArrowheads="1"/>
                </p:cNvSpPr>
                <p:nvPr/>
              </p:nvSpPr>
              <p:spPr bwMode="auto">
                <a:xfrm rot="705000">
                  <a:off x="5403" y="3359"/>
                  <a:ext cx="100" cy="196"/>
                </a:xfrm>
                <a:prstGeom prst="ellipse">
                  <a:avLst/>
                </a:prstGeom>
                <a:solidFill>
                  <a:srgbClr val="F8F8F8">
                    <a:alpha val="50000"/>
                  </a:srgbClr>
                </a:solidFill>
                <a:ln w="9525">
                  <a:noFill/>
                  <a:round/>
                  <a:headEnd/>
                  <a:tailEnd/>
                </a:ln>
                <a:effectLst/>
              </p:spPr>
              <p:txBody>
                <a:bodyPr/>
                <a:lstStyle/>
                <a:p>
                  <a:pPr>
                    <a:defRPr/>
                  </a:pPr>
                  <a:endParaRPr lang="en-US"/>
                </a:p>
              </p:txBody>
            </p:sp>
            <p:sp>
              <p:nvSpPr>
                <p:cNvPr id="28682" name="Freeform 10"/>
                <p:cNvSpPr>
                  <a:spLocks/>
                </p:cNvSpPr>
                <p:nvPr/>
              </p:nvSpPr>
              <p:spPr bwMode="auto">
                <a:xfrm>
                  <a:off x="5514" y="3432"/>
                  <a:ext cx="54" cy="135"/>
                </a:xfrm>
                <a:custGeom>
                  <a:avLst/>
                  <a:gdLst/>
                  <a:ahLst/>
                  <a:cxnLst>
                    <a:cxn ang="0">
                      <a:pos x="6" y="11"/>
                    </a:cxn>
                    <a:cxn ang="0">
                      <a:pos x="3" y="37"/>
                    </a:cxn>
                    <a:cxn ang="0">
                      <a:pos x="0" y="63"/>
                    </a:cxn>
                    <a:cxn ang="0">
                      <a:pos x="0" y="86"/>
                    </a:cxn>
                    <a:cxn ang="0">
                      <a:pos x="6" y="108"/>
                    </a:cxn>
                    <a:cxn ang="0">
                      <a:pos x="26" y="134"/>
                    </a:cxn>
                    <a:cxn ang="0">
                      <a:pos x="45" y="115"/>
                    </a:cxn>
                    <a:cxn ang="0">
                      <a:pos x="53" y="67"/>
                    </a:cxn>
                    <a:cxn ang="0">
                      <a:pos x="50" y="40"/>
                    </a:cxn>
                    <a:cxn ang="0">
                      <a:pos x="42" y="18"/>
                    </a:cxn>
                    <a:cxn ang="0">
                      <a:pos x="20" y="0"/>
                    </a:cxn>
                    <a:cxn ang="0">
                      <a:pos x="6" y="11"/>
                    </a:cxn>
                  </a:cxnLst>
                  <a:rect l="0" t="0" r="r" b="b"/>
                  <a:pathLst>
                    <a:path w="54" h="135">
                      <a:moveTo>
                        <a:pt x="6" y="11"/>
                      </a:moveTo>
                      <a:lnTo>
                        <a:pt x="3" y="37"/>
                      </a:lnTo>
                      <a:lnTo>
                        <a:pt x="0" y="63"/>
                      </a:lnTo>
                      <a:lnTo>
                        <a:pt x="0" y="86"/>
                      </a:lnTo>
                      <a:lnTo>
                        <a:pt x="6" y="108"/>
                      </a:lnTo>
                      <a:lnTo>
                        <a:pt x="26" y="134"/>
                      </a:lnTo>
                      <a:lnTo>
                        <a:pt x="45" y="115"/>
                      </a:lnTo>
                      <a:lnTo>
                        <a:pt x="53" y="67"/>
                      </a:lnTo>
                      <a:lnTo>
                        <a:pt x="50" y="40"/>
                      </a:lnTo>
                      <a:lnTo>
                        <a:pt x="42" y="18"/>
                      </a:lnTo>
                      <a:lnTo>
                        <a:pt x="20" y="0"/>
                      </a:lnTo>
                      <a:lnTo>
                        <a:pt x="6" y="11"/>
                      </a:lnTo>
                    </a:path>
                  </a:pathLst>
                </a:custGeom>
                <a:solidFill>
                  <a:srgbClr val="F8F8F8">
                    <a:alpha val="50000"/>
                  </a:srgbClr>
                </a:solidFill>
                <a:ln w="9525">
                  <a:noFill/>
                  <a:round/>
                  <a:headEnd type="none" w="sm" len="sm"/>
                  <a:tailEnd type="none" w="sm" len="sm"/>
                </a:ln>
                <a:effectLst/>
              </p:spPr>
              <p:txBody>
                <a:bodyPr/>
                <a:lstStyle/>
                <a:p>
                  <a:pPr>
                    <a:defRPr/>
                  </a:pPr>
                  <a:endParaRPr lang="en-US"/>
                </a:p>
              </p:txBody>
            </p:sp>
            <p:sp>
              <p:nvSpPr>
                <p:cNvPr id="28683" name="Freeform 11"/>
                <p:cNvSpPr>
                  <a:spLocks/>
                </p:cNvSpPr>
                <p:nvPr/>
              </p:nvSpPr>
              <p:spPr bwMode="auto">
                <a:xfrm>
                  <a:off x="5562" y="3506"/>
                  <a:ext cx="58" cy="107"/>
                </a:xfrm>
                <a:custGeom>
                  <a:avLst/>
                  <a:gdLst/>
                  <a:ahLst/>
                  <a:cxnLst>
                    <a:cxn ang="0">
                      <a:pos x="19" y="6"/>
                    </a:cxn>
                    <a:cxn ang="0">
                      <a:pos x="11" y="26"/>
                    </a:cxn>
                    <a:cxn ang="0">
                      <a:pos x="4" y="46"/>
                    </a:cxn>
                    <a:cxn ang="0">
                      <a:pos x="0" y="63"/>
                    </a:cxn>
                    <a:cxn ang="0">
                      <a:pos x="2" y="82"/>
                    </a:cxn>
                    <a:cxn ang="0">
                      <a:pos x="18" y="106"/>
                    </a:cxn>
                    <a:cxn ang="0">
                      <a:pos x="39" y="95"/>
                    </a:cxn>
                    <a:cxn ang="0">
                      <a:pos x="55" y="60"/>
                    </a:cxn>
                    <a:cxn ang="0">
                      <a:pos x="57" y="37"/>
                    </a:cxn>
                    <a:cxn ang="0">
                      <a:pos x="53" y="19"/>
                    </a:cxn>
                    <a:cxn ang="0">
                      <a:pos x="34" y="0"/>
                    </a:cxn>
                    <a:cxn ang="0">
                      <a:pos x="19" y="6"/>
                    </a:cxn>
                  </a:cxnLst>
                  <a:rect l="0" t="0" r="r" b="b"/>
                  <a:pathLst>
                    <a:path w="58" h="107">
                      <a:moveTo>
                        <a:pt x="19" y="6"/>
                      </a:moveTo>
                      <a:lnTo>
                        <a:pt x="11" y="26"/>
                      </a:lnTo>
                      <a:lnTo>
                        <a:pt x="4" y="46"/>
                      </a:lnTo>
                      <a:lnTo>
                        <a:pt x="0" y="63"/>
                      </a:lnTo>
                      <a:lnTo>
                        <a:pt x="2" y="82"/>
                      </a:lnTo>
                      <a:lnTo>
                        <a:pt x="18" y="106"/>
                      </a:lnTo>
                      <a:lnTo>
                        <a:pt x="39" y="95"/>
                      </a:lnTo>
                      <a:lnTo>
                        <a:pt x="55" y="60"/>
                      </a:lnTo>
                      <a:lnTo>
                        <a:pt x="57" y="37"/>
                      </a:lnTo>
                      <a:lnTo>
                        <a:pt x="53" y="19"/>
                      </a:lnTo>
                      <a:lnTo>
                        <a:pt x="34" y="0"/>
                      </a:lnTo>
                      <a:lnTo>
                        <a:pt x="19" y="6"/>
                      </a:lnTo>
                    </a:path>
                  </a:pathLst>
                </a:custGeom>
                <a:solidFill>
                  <a:srgbClr val="F8F8F8">
                    <a:alpha val="50000"/>
                  </a:srgbClr>
                </a:solidFill>
                <a:ln w="9525">
                  <a:noFill/>
                  <a:round/>
                  <a:headEnd type="none" w="sm" len="sm"/>
                  <a:tailEnd type="none" w="sm" len="sm"/>
                </a:ln>
                <a:effectLst/>
              </p:spPr>
              <p:txBody>
                <a:bodyPr/>
                <a:lstStyle/>
                <a:p>
                  <a:pPr>
                    <a:defRPr/>
                  </a:pPr>
                  <a:endParaRPr lang="en-US"/>
                </a:p>
              </p:txBody>
            </p:sp>
            <p:sp>
              <p:nvSpPr>
                <p:cNvPr id="28684" name="Freeform 12"/>
                <p:cNvSpPr>
                  <a:spLocks/>
                </p:cNvSpPr>
                <p:nvPr/>
              </p:nvSpPr>
              <p:spPr bwMode="auto">
                <a:xfrm>
                  <a:off x="5634" y="3642"/>
                  <a:ext cx="48" cy="83"/>
                </a:xfrm>
                <a:custGeom>
                  <a:avLst/>
                  <a:gdLst/>
                  <a:ahLst/>
                  <a:cxnLst>
                    <a:cxn ang="0">
                      <a:pos x="15" y="4"/>
                    </a:cxn>
                    <a:cxn ang="0">
                      <a:pos x="9" y="20"/>
                    </a:cxn>
                    <a:cxn ang="0">
                      <a:pos x="3" y="35"/>
                    </a:cxn>
                    <a:cxn ang="0">
                      <a:pos x="0" y="48"/>
                    </a:cxn>
                    <a:cxn ang="0">
                      <a:pos x="1" y="63"/>
                    </a:cxn>
                    <a:cxn ang="0">
                      <a:pos x="14" y="82"/>
                    </a:cxn>
                    <a:cxn ang="0">
                      <a:pos x="32" y="73"/>
                    </a:cxn>
                    <a:cxn ang="0">
                      <a:pos x="45" y="46"/>
                    </a:cxn>
                    <a:cxn ang="0">
                      <a:pos x="47" y="28"/>
                    </a:cxn>
                    <a:cxn ang="0">
                      <a:pos x="43" y="14"/>
                    </a:cxn>
                    <a:cxn ang="0">
                      <a:pos x="28" y="0"/>
                    </a:cxn>
                    <a:cxn ang="0">
                      <a:pos x="15" y="4"/>
                    </a:cxn>
                  </a:cxnLst>
                  <a:rect l="0" t="0" r="r" b="b"/>
                  <a:pathLst>
                    <a:path w="48" h="83">
                      <a:moveTo>
                        <a:pt x="15" y="4"/>
                      </a:moveTo>
                      <a:lnTo>
                        <a:pt x="9" y="20"/>
                      </a:lnTo>
                      <a:lnTo>
                        <a:pt x="3" y="35"/>
                      </a:lnTo>
                      <a:lnTo>
                        <a:pt x="0" y="48"/>
                      </a:lnTo>
                      <a:lnTo>
                        <a:pt x="1" y="63"/>
                      </a:lnTo>
                      <a:lnTo>
                        <a:pt x="14" y="82"/>
                      </a:lnTo>
                      <a:lnTo>
                        <a:pt x="32" y="73"/>
                      </a:lnTo>
                      <a:lnTo>
                        <a:pt x="45" y="46"/>
                      </a:lnTo>
                      <a:lnTo>
                        <a:pt x="47" y="28"/>
                      </a:lnTo>
                      <a:lnTo>
                        <a:pt x="43" y="14"/>
                      </a:lnTo>
                      <a:lnTo>
                        <a:pt x="28" y="0"/>
                      </a:lnTo>
                      <a:lnTo>
                        <a:pt x="15" y="4"/>
                      </a:lnTo>
                    </a:path>
                  </a:pathLst>
                </a:custGeom>
                <a:solidFill>
                  <a:srgbClr val="F8F8F8">
                    <a:alpha val="50000"/>
                  </a:srgbClr>
                </a:solidFill>
                <a:ln w="9525">
                  <a:noFill/>
                  <a:round/>
                  <a:headEnd type="none" w="sm" len="sm"/>
                  <a:tailEnd type="none" w="sm" len="sm"/>
                </a:ln>
                <a:effectLst/>
              </p:spPr>
              <p:txBody>
                <a:bodyPr/>
                <a:lstStyle/>
                <a:p>
                  <a:pPr>
                    <a:defRPr/>
                  </a:pPr>
                  <a:endParaRPr lang="en-US"/>
                </a:p>
              </p:txBody>
            </p:sp>
            <p:sp>
              <p:nvSpPr>
                <p:cNvPr id="28685" name="Freeform 13"/>
                <p:cNvSpPr>
                  <a:spLocks/>
                </p:cNvSpPr>
                <p:nvPr/>
              </p:nvSpPr>
              <p:spPr bwMode="auto">
                <a:xfrm>
                  <a:off x="5599" y="3580"/>
                  <a:ext cx="56" cy="93"/>
                </a:xfrm>
                <a:custGeom>
                  <a:avLst/>
                  <a:gdLst/>
                  <a:ahLst/>
                  <a:cxnLst>
                    <a:cxn ang="0">
                      <a:pos x="18" y="5"/>
                    </a:cxn>
                    <a:cxn ang="0">
                      <a:pos x="10" y="22"/>
                    </a:cxn>
                    <a:cxn ang="0">
                      <a:pos x="3" y="39"/>
                    </a:cxn>
                    <a:cxn ang="0">
                      <a:pos x="0" y="54"/>
                    </a:cxn>
                    <a:cxn ang="0">
                      <a:pos x="1" y="71"/>
                    </a:cxn>
                    <a:cxn ang="0">
                      <a:pos x="17" y="92"/>
                    </a:cxn>
                    <a:cxn ang="0">
                      <a:pos x="37" y="82"/>
                    </a:cxn>
                    <a:cxn ang="0">
                      <a:pos x="53" y="52"/>
                    </a:cxn>
                    <a:cxn ang="0">
                      <a:pos x="55" y="32"/>
                    </a:cxn>
                    <a:cxn ang="0">
                      <a:pos x="51" y="16"/>
                    </a:cxn>
                    <a:cxn ang="0">
                      <a:pos x="32" y="0"/>
                    </a:cxn>
                    <a:cxn ang="0">
                      <a:pos x="18" y="5"/>
                    </a:cxn>
                  </a:cxnLst>
                  <a:rect l="0" t="0" r="r" b="b"/>
                  <a:pathLst>
                    <a:path w="56" h="93">
                      <a:moveTo>
                        <a:pt x="18" y="5"/>
                      </a:moveTo>
                      <a:lnTo>
                        <a:pt x="10" y="22"/>
                      </a:lnTo>
                      <a:lnTo>
                        <a:pt x="3" y="39"/>
                      </a:lnTo>
                      <a:lnTo>
                        <a:pt x="0" y="54"/>
                      </a:lnTo>
                      <a:lnTo>
                        <a:pt x="1" y="71"/>
                      </a:lnTo>
                      <a:lnTo>
                        <a:pt x="17" y="92"/>
                      </a:lnTo>
                      <a:lnTo>
                        <a:pt x="37" y="82"/>
                      </a:lnTo>
                      <a:lnTo>
                        <a:pt x="53" y="52"/>
                      </a:lnTo>
                      <a:lnTo>
                        <a:pt x="55" y="32"/>
                      </a:lnTo>
                      <a:lnTo>
                        <a:pt x="51" y="16"/>
                      </a:lnTo>
                      <a:lnTo>
                        <a:pt x="32" y="0"/>
                      </a:lnTo>
                      <a:lnTo>
                        <a:pt x="18" y="5"/>
                      </a:lnTo>
                    </a:path>
                  </a:pathLst>
                </a:custGeom>
                <a:solidFill>
                  <a:srgbClr val="F8F8F8">
                    <a:alpha val="50000"/>
                  </a:srgbClr>
                </a:solidFill>
                <a:ln w="9525">
                  <a:noFill/>
                  <a:round/>
                  <a:headEnd type="none" w="sm" len="sm"/>
                  <a:tailEnd type="none" w="sm" len="sm"/>
                </a:ln>
                <a:effectLst/>
              </p:spPr>
              <p:txBody>
                <a:bodyPr/>
                <a:lstStyle/>
                <a:p>
                  <a:pPr>
                    <a:defRPr/>
                  </a:pPr>
                  <a:endParaRPr lang="en-US"/>
                </a:p>
              </p:txBody>
            </p:sp>
          </p:grpSp>
          <p:grpSp>
            <p:nvGrpSpPr>
              <p:cNvPr id="3083" name="Group 14"/>
              <p:cNvGrpSpPr>
                <a:grpSpLocks/>
              </p:cNvGrpSpPr>
              <p:nvPr/>
            </p:nvGrpSpPr>
            <p:grpSpPr bwMode="auto">
              <a:xfrm>
                <a:off x="5297" y="3348"/>
                <a:ext cx="381" cy="841"/>
                <a:chOff x="5297" y="3348"/>
                <a:chExt cx="381" cy="841"/>
              </a:xfrm>
            </p:grpSpPr>
            <p:sp>
              <p:nvSpPr>
                <p:cNvPr id="28687" name="Freeform 15"/>
                <p:cNvSpPr>
                  <a:spLocks/>
                </p:cNvSpPr>
                <p:nvPr/>
              </p:nvSpPr>
              <p:spPr bwMode="auto">
                <a:xfrm>
                  <a:off x="5297" y="3556"/>
                  <a:ext cx="338" cy="633"/>
                </a:xfrm>
                <a:custGeom>
                  <a:avLst/>
                  <a:gdLst/>
                  <a:ahLst/>
                  <a:cxnLst>
                    <a:cxn ang="0">
                      <a:pos x="90" y="369"/>
                    </a:cxn>
                    <a:cxn ang="0">
                      <a:pos x="111" y="321"/>
                    </a:cxn>
                    <a:cxn ang="0">
                      <a:pos x="90" y="240"/>
                    </a:cxn>
                    <a:cxn ang="0">
                      <a:pos x="64" y="190"/>
                    </a:cxn>
                    <a:cxn ang="0">
                      <a:pos x="54" y="132"/>
                    </a:cxn>
                    <a:cxn ang="0">
                      <a:pos x="57" y="96"/>
                    </a:cxn>
                    <a:cxn ang="0">
                      <a:pos x="63" y="75"/>
                    </a:cxn>
                    <a:cxn ang="0">
                      <a:pos x="74" y="42"/>
                    </a:cxn>
                    <a:cxn ang="0">
                      <a:pos x="111" y="18"/>
                    </a:cxn>
                    <a:cxn ang="0">
                      <a:pos x="148" y="0"/>
                    </a:cxn>
                    <a:cxn ang="0">
                      <a:pos x="180" y="0"/>
                    </a:cxn>
                    <a:cxn ang="0">
                      <a:pos x="211" y="11"/>
                    </a:cxn>
                    <a:cxn ang="0">
                      <a:pos x="232" y="42"/>
                    </a:cxn>
                    <a:cxn ang="0">
                      <a:pos x="243" y="64"/>
                    </a:cxn>
                    <a:cxn ang="0">
                      <a:pos x="274" y="95"/>
                    </a:cxn>
                    <a:cxn ang="0">
                      <a:pos x="295" y="127"/>
                    </a:cxn>
                    <a:cxn ang="0">
                      <a:pos x="327" y="158"/>
                    </a:cxn>
                    <a:cxn ang="0">
                      <a:pos x="337" y="190"/>
                    </a:cxn>
                    <a:cxn ang="0">
                      <a:pos x="337" y="221"/>
                    </a:cxn>
                    <a:cxn ang="0">
                      <a:pos x="327" y="243"/>
                    </a:cxn>
                    <a:cxn ang="0">
                      <a:pos x="316" y="274"/>
                    </a:cxn>
                    <a:cxn ang="0">
                      <a:pos x="295" y="306"/>
                    </a:cxn>
                    <a:cxn ang="0">
                      <a:pos x="274" y="337"/>
                    </a:cxn>
                    <a:cxn ang="0">
                      <a:pos x="243" y="358"/>
                    </a:cxn>
                    <a:cxn ang="0">
                      <a:pos x="232" y="390"/>
                    </a:cxn>
                    <a:cxn ang="0">
                      <a:pos x="211" y="421"/>
                    </a:cxn>
                    <a:cxn ang="0">
                      <a:pos x="190" y="443"/>
                    </a:cxn>
                    <a:cxn ang="0">
                      <a:pos x="180" y="485"/>
                    </a:cxn>
                    <a:cxn ang="0">
                      <a:pos x="169" y="516"/>
                    </a:cxn>
                    <a:cxn ang="0">
                      <a:pos x="158" y="548"/>
                    </a:cxn>
                    <a:cxn ang="0">
                      <a:pos x="137" y="579"/>
                    </a:cxn>
                    <a:cxn ang="0">
                      <a:pos x="95" y="611"/>
                    </a:cxn>
                    <a:cxn ang="0">
                      <a:pos x="64" y="632"/>
                    </a:cxn>
                    <a:cxn ang="0">
                      <a:pos x="32" y="622"/>
                    </a:cxn>
                    <a:cxn ang="0">
                      <a:pos x="11" y="600"/>
                    </a:cxn>
                    <a:cxn ang="0">
                      <a:pos x="0" y="588"/>
                    </a:cxn>
                    <a:cxn ang="0">
                      <a:pos x="0" y="555"/>
                    </a:cxn>
                    <a:cxn ang="0">
                      <a:pos x="3" y="519"/>
                    </a:cxn>
                    <a:cxn ang="0">
                      <a:pos x="15" y="483"/>
                    </a:cxn>
                    <a:cxn ang="0">
                      <a:pos x="24" y="450"/>
                    </a:cxn>
                    <a:cxn ang="0">
                      <a:pos x="66" y="408"/>
                    </a:cxn>
                    <a:cxn ang="0">
                      <a:pos x="90" y="369"/>
                    </a:cxn>
                  </a:cxnLst>
                  <a:rect l="0" t="0" r="r" b="b"/>
                  <a:pathLst>
                    <a:path w="338" h="633">
                      <a:moveTo>
                        <a:pt x="90" y="369"/>
                      </a:moveTo>
                      <a:lnTo>
                        <a:pt x="111" y="321"/>
                      </a:lnTo>
                      <a:lnTo>
                        <a:pt x="90" y="240"/>
                      </a:lnTo>
                      <a:lnTo>
                        <a:pt x="64" y="190"/>
                      </a:lnTo>
                      <a:lnTo>
                        <a:pt x="54" y="132"/>
                      </a:lnTo>
                      <a:lnTo>
                        <a:pt x="57" y="96"/>
                      </a:lnTo>
                      <a:lnTo>
                        <a:pt x="63" y="75"/>
                      </a:lnTo>
                      <a:lnTo>
                        <a:pt x="74" y="42"/>
                      </a:lnTo>
                      <a:lnTo>
                        <a:pt x="111" y="18"/>
                      </a:lnTo>
                      <a:lnTo>
                        <a:pt x="148" y="0"/>
                      </a:lnTo>
                      <a:lnTo>
                        <a:pt x="180" y="0"/>
                      </a:lnTo>
                      <a:lnTo>
                        <a:pt x="211" y="11"/>
                      </a:lnTo>
                      <a:lnTo>
                        <a:pt x="232" y="42"/>
                      </a:lnTo>
                      <a:lnTo>
                        <a:pt x="243" y="64"/>
                      </a:lnTo>
                      <a:lnTo>
                        <a:pt x="274" y="95"/>
                      </a:lnTo>
                      <a:lnTo>
                        <a:pt x="295" y="127"/>
                      </a:lnTo>
                      <a:lnTo>
                        <a:pt x="327" y="158"/>
                      </a:lnTo>
                      <a:lnTo>
                        <a:pt x="337" y="190"/>
                      </a:lnTo>
                      <a:lnTo>
                        <a:pt x="337" y="221"/>
                      </a:lnTo>
                      <a:lnTo>
                        <a:pt x="327" y="243"/>
                      </a:lnTo>
                      <a:lnTo>
                        <a:pt x="316" y="274"/>
                      </a:lnTo>
                      <a:lnTo>
                        <a:pt x="295" y="306"/>
                      </a:lnTo>
                      <a:lnTo>
                        <a:pt x="274" y="337"/>
                      </a:lnTo>
                      <a:lnTo>
                        <a:pt x="243" y="358"/>
                      </a:lnTo>
                      <a:lnTo>
                        <a:pt x="232" y="390"/>
                      </a:lnTo>
                      <a:lnTo>
                        <a:pt x="211" y="421"/>
                      </a:lnTo>
                      <a:lnTo>
                        <a:pt x="190" y="443"/>
                      </a:lnTo>
                      <a:lnTo>
                        <a:pt x="180" y="485"/>
                      </a:lnTo>
                      <a:lnTo>
                        <a:pt x="169" y="516"/>
                      </a:lnTo>
                      <a:lnTo>
                        <a:pt x="158" y="548"/>
                      </a:lnTo>
                      <a:lnTo>
                        <a:pt x="137" y="579"/>
                      </a:lnTo>
                      <a:lnTo>
                        <a:pt x="95" y="611"/>
                      </a:lnTo>
                      <a:lnTo>
                        <a:pt x="64" y="632"/>
                      </a:lnTo>
                      <a:lnTo>
                        <a:pt x="32" y="622"/>
                      </a:lnTo>
                      <a:lnTo>
                        <a:pt x="11" y="600"/>
                      </a:lnTo>
                      <a:lnTo>
                        <a:pt x="0" y="588"/>
                      </a:lnTo>
                      <a:lnTo>
                        <a:pt x="0" y="555"/>
                      </a:lnTo>
                      <a:lnTo>
                        <a:pt x="3" y="519"/>
                      </a:lnTo>
                      <a:lnTo>
                        <a:pt x="15" y="483"/>
                      </a:lnTo>
                      <a:lnTo>
                        <a:pt x="24" y="450"/>
                      </a:lnTo>
                      <a:lnTo>
                        <a:pt x="66" y="408"/>
                      </a:lnTo>
                      <a:lnTo>
                        <a:pt x="90" y="369"/>
                      </a:lnTo>
                    </a:path>
                  </a:pathLst>
                </a:custGeom>
                <a:solidFill>
                  <a:srgbClr val="393939">
                    <a:alpha val="50000"/>
                  </a:srgbClr>
                </a:solidFill>
                <a:ln w="9525">
                  <a:noFill/>
                  <a:round/>
                  <a:headEnd type="none" w="sm" len="sm"/>
                  <a:tailEnd type="none" w="sm" len="sm"/>
                </a:ln>
                <a:effectLst/>
              </p:spPr>
              <p:txBody>
                <a:bodyPr/>
                <a:lstStyle/>
                <a:p>
                  <a:pPr>
                    <a:defRPr/>
                  </a:pPr>
                  <a:endParaRPr lang="en-US"/>
                </a:p>
              </p:txBody>
            </p:sp>
            <p:sp>
              <p:nvSpPr>
                <p:cNvPr id="28688" name="Oval 16"/>
                <p:cNvSpPr>
                  <a:spLocks noChangeArrowheads="1"/>
                </p:cNvSpPr>
                <p:nvPr/>
              </p:nvSpPr>
              <p:spPr bwMode="auto">
                <a:xfrm rot="705000">
                  <a:off x="5399" y="3348"/>
                  <a:ext cx="100" cy="196"/>
                </a:xfrm>
                <a:prstGeom prst="ellipse">
                  <a:avLst/>
                </a:prstGeom>
                <a:solidFill>
                  <a:srgbClr val="393939">
                    <a:alpha val="50000"/>
                  </a:srgbClr>
                </a:solidFill>
                <a:ln w="9525">
                  <a:noFill/>
                  <a:round/>
                  <a:headEnd/>
                  <a:tailEnd/>
                </a:ln>
                <a:effectLst/>
              </p:spPr>
              <p:txBody>
                <a:bodyPr/>
                <a:lstStyle/>
                <a:p>
                  <a:pPr>
                    <a:defRPr/>
                  </a:pPr>
                  <a:endParaRPr lang="en-US"/>
                </a:p>
              </p:txBody>
            </p:sp>
            <p:sp>
              <p:nvSpPr>
                <p:cNvPr id="28689" name="Freeform 17"/>
                <p:cNvSpPr>
                  <a:spLocks/>
                </p:cNvSpPr>
                <p:nvPr/>
              </p:nvSpPr>
              <p:spPr bwMode="auto">
                <a:xfrm>
                  <a:off x="5510" y="3421"/>
                  <a:ext cx="54" cy="135"/>
                </a:xfrm>
                <a:custGeom>
                  <a:avLst/>
                  <a:gdLst/>
                  <a:ahLst/>
                  <a:cxnLst>
                    <a:cxn ang="0">
                      <a:pos x="6" y="11"/>
                    </a:cxn>
                    <a:cxn ang="0">
                      <a:pos x="3" y="37"/>
                    </a:cxn>
                    <a:cxn ang="0">
                      <a:pos x="0" y="63"/>
                    </a:cxn>
                    <a:cxn ang="0">
                      <a:pos x="0" y="86"/>
                    </a:cxn>
                    <a:cxn ang="0">
                      <a:pos x="6" y="108"/>
                    </a:cxn>
                    <a:cxn ang="0">
                      <a:pos x="26" y="134"/>
                    </a:cxn>
                    <a:cxn ang="0">
                      <a:pos x="45" y="115"/>
                    </a:cxn>
                    <a:cxn ang="0">
                      <a:pos x="53" y="67"/>
                    </a:cxn>
                    <a:cxn ang="0">
                      <a:pos x="50" y="40"/>
                    </a:cxn>
                    <a:cxn ang="0">
                      <a:pos x="42" y="18"/>
                    </a:cxn>
                    <a:cxn ang="0">
                      <a:pos x="20" y="0"/>
                    </a:cxn>
                    <a:cxn ang="0">
                      <a:pos x="6" y="11"/>
                    </a:cxn>
                  </a:cxnLst>
                  <a:rect l="0" t="0" r="r" b="b"/>
                  <a:pathLst>
                    <a:path w="54" h="135">
                      <a:moveTo>
                        <a:pt x="6" y="11"/>
                      </a:moveTo>
                      <a:lnTo>
                        <a:pt x="3" y="37"/>
                      </a:lnTo>
                      <a:lnTo>
                        <a:pt x="0" y="63"/>
                      </a:lnTo>
                      <a:lnTo>
                        <a:pt x="0" y="86"/>
                      </a:lnTo>
                      <a:lnTo>
                        <a:pt x="6" y="108"/>
                      </a:lnTo>
                      <a:lnTo>
                        <a:pt x="26" y="134"/>
                      </a:lnTo>
                      <a:lnTo>
                        <a:pt x="45" y="115"/>
                      </a:lnTo>
                      <a:lnTo>
                        <a:pt x="53" y="67"/>
                      </a:lnTo>
                      <a:lnTo>
                        <a:pt x="50" y="40"/>
                      </a:lnTo>
                      <a:lnTo>
                        <a:pt x="42" y="18"/>
                      </a:lnTo>
                      <a:lnTo>
                        <a:pt x="20" y="0"/>
                      </a:lnTo>
                      <a:lnTo>
                        <a:pt x="6" y="11"/>
                      </a:lnTo>
                    </a:path>
                  </a:pathLst>
                </a:custGeom>
                <a:solidFill>
                  <a:srgbClr val="393939">
                    <a:alpha val="50000"/>
                  </a:srgbClr>
                </a:solidFill>
                <a:ln w="9525">
                  <a:noFill/>
                  <a:round/>
                  <a:headEnd type="none" w="sm" len="sm"/>
                  <a:tailEnd type="none" w="sm" len="sm"/>
                </a:ln>
                <a:effectLst/>
              </p:spPr>
              <p:txBody>
                <a:bodyPr/>
                <a:lstStyle/>
                <a:p>
                  <a:pPr>
                    <a:defRPr/>
                  </a:pPr>
                  <a:endParaRPr lang="en-US"/>
                </a:p>
              </p:txBody>
            </p:sp>
            <p:sp>
              <p:nvSpPr>
                <p:cNvPr id="28690" name="Freeform 18"/>
                <p:cNvSpPr>
                  <a:spLocks/>
                </p:cNvSpPr>
                <p:nvPr/>
              </p:nvSpPr>
              <p:spPr bwMode="auto">
                <a:xfrm>
                  <a:off x="5558" y="3495"/>
                  <a:ext cx="58" cy="107"/>
                </a:xfrm>
                <a:custGeom>
                  <a:avLst/>
                  <a:gdLst/>
                  <a:ahLst/>
                  <a:cxnLst>
                    <a:cxn ang="0">
                      <a:pos x="19" y="6"/>
                    </a:cxn>
                    <a:cxn ang="0">
                      <a:pos x="11" y="26"/>
                    </a:cxn>
                    <a:cxn ang="0">
                      <a:pos x="4" y="46"/>
                    </a:cxn>
                    <a:cxn ang="0">
                      <a:pos x="0" y="63"/>
                    </a:cxn>
                    <a:cxn ang="0">
                      <a:pos x="2" y="82"/>
                    </a:cxn>
                    <a:cxn ang="0">
                      <a:pos x="18" y="106"/>
                    </a:cxn>
                    <a:cxn ang="0">
                      <a:pos x="39" y="95"/>
                    </a:cxn>
                    <a:cxn ang="0">
                      <a:pos x="55" y="60"/>
                    </a:cxn>
                    <a:cxn ang="0">
                      <a:pos x="57" y="37"/>
                    </a:cxn>
                    <a:cxn ang="0">
                      <a:pos x="53" y="19"/>
                    </a:cxn>
                    <a:cxn ang="0">
                      <a:pos x="34" y="0"/>
                    </a:cxn>
                    <a:cxn ang="0">
                      <a:pos x="19" y="6"/>
                    </a:cxn>
                  </a:cxnLst>
                  <a:rect l="0" t="0" r="r" b="b"/>
                  <a:pathLst>
                    <a:path w="58" h="107">
                      <a:moveTo>
                        <a:pt x="19" y="6"/>
                      </a:moveTo>
                      <a:lnTo>
                        <a:pt x="11" y="26"/>
                      </a:lnTo>
                      <a:lnTo>
                        <a:pt x="4" y="46"/>
                      </a:lnTo>
                      <a:lnTo>
                        <a:pt x="0" y="63"/>
                      </a:lnTo>
                      <a:lnTo>
                        <a:pt x="2" y="82"/>
                      </a:lnTo>
                      <a:lnTo>
                        <a:pt x="18" y="106"/>
                      </a:lnTo>
                      <a:lnTo>
                        <a:pt x="39" y="95"/>
                      </a:lnTo>
                      <a:lnTo>
                        <a:pt x="55" y="60"/>
                      </a:lnTo>
                      <a:lnTo>
                        <a:pt x="57" y="37"/>
                      </a:lnTo>
                      <a:lnTo>
                        <a:pt x="53" y="19"/>
                      </a:lnTo>
                      <a:lnTo>
                        <a:pt x="34" y="0"/>
                      </a:lnTo>
                      <a:lnTo>
                        <a:pt x="19" y="6"/>
                      </a:lnTo>
                    </a:path>
                  </a:pathLst>
                </a:custGeom>
                <a:solidFill>
                  <a:srgbClr val="393939">
                    <a:alpha val="50000"/>
                  </a:srgbClr>
                </a:solidFill>
                <a:ln w="9525">
                  <a:noFill/>
                  <a:round/>
                  <a:headEnd type="none" w="sm" len="sm"/>
                  <a:tailEnd type="none" w="sm" len="sm"/>
                </a:ln>
                <a:effectLst/>
              </p:spPr>
              <p:txBody>
                <a:bodyPr/>
                <a:lstStyle/>
                <a:p>
                  <a:pPr>
                    <a:defRPr/>
                  </a:pPr>
                  <a:endParaRPr lang="en-US"/>
                </a:p>
              </p:txBody>
            </p:sp>
            <p:sp>
              <p:nvSpPr>
                <p:cNvPr id="28691" name="Freeform 19"/>
                <p:cNvSpPr>
                  <a:spLocks/>
                </p:cNvSpPr>
                <p:nvPr/>
              </p:nvSpPr>
              <p:spPr bwMode="auto">
                <a:xfrm>
                  <a:off x="5630" y="3631"/>
                  <a:ext cx="48" cy="83"/>
                </a:xfrm>
                <a:custGeom>
                  <a:avLst/>
                  <a:gdLst/>
                  <a:ahLst/>
                  <a:cxnLst>
                    <a:cxn ang="0">
                      <a:pos x="15" y="4"/>
                    </a:cxn>
                    <a:cxn ang="0">
                      <a:pos x="9" y="20"/>
                    </a:cxn>
                    <a:cxn ang="0">
                      <a:pos x="3" y="35"/>
                    </a:cxn>
                    <a:cxn ang="0">
                      <a:pos x="0" y="48"/>
                    </a:cxn>
                    <a:cxn ang="0">
                      <a:pos x="1" y="63"/>
                    </a:cxn>
                    <a:cxn ang="0">
                      <a:pos x="14" y="82"/>
                    </a:cxn>
                    <a:cxn ang="0">
                      <a:pos x="32" y="73"/>
                    </a:cxn>
                    <a:cxn ang="0">
                      <a:pos x="45" y="46"/>
                    </a:cxn>
                    <a:cxn ang="0">
                      <a:pos x="47" y="28"/>
                    </a:cxn>
                    <a:cxn ang="0">
                      <a:pos x="43" y="14"/>
                    </a:cxn>
                    <a:cxn ang="0">
                      <a:pos x="28" y="0"/>
                    </a:cxn>
                    <a:cxn ang="0">
                      <a:pos x="15" y="4"/>
                    </a:cxn>
                  </a:cxnLst>
                  <a:rect l="0" t="0" r="r" b="b"/>
                  <a:pathLst>
                    <a:path w="48" h="83">
                      <a:moveTo>
                        <a:pt x="15" y="4"/>
                      </a:moveTo>
                      <a:lnTo>
                        <a:pt x="9" y="20"/>
                      </a:lnTo>
                      <a:lnTo>
                        <a:pt x="3" y="35"/>
                      </a:lnTo>
                      <a:lnTo>
                        <a:pt x="0" y="48"/>
                      </a:lnTo>
                      <a:lnTo>
                        <a:pt x="1" y="63"/>
                      </a:lnTo>
                      <a:lnTo>
                        <a:pt x="14" y="82"/>
                      </a:lnTo>
                      <a:lnTo>
                        <a:pt x="32" y="73"/>
                      </a:lnTo>
                      <a:lnTo>
                        <a:pt x="45" y="46"/>
                      </a:lnTo>
                      <a:lnTo>
                        <a:pt x="47" y="28"/>
                      </a:lnTo>
                      <a:lnTo>
                        <a:pt x="43" y="14"/>
                      </a:lnTo>
                      <a:lnTo>
                        <a:pt x="28" y="0"/>
                      </a:lnTo>
                      <a:lnTo>
                        <a:pt x="15" y="4"/>
                      </a:lnTo>
                    </a:path>
                  </a:pathLst>
                </a:custGeom>
                <a:solidFill>
                  <a:srgbClr val="393939">
                    <a:alpha val="50000"/>
                  </a:srgbClr>
                </a:solidFill>
                <a:ln w="9525">
                  <a:noFill/>
                  <a:round/>
                  <a:headEnd type="none" w="sm" len="sm"/>
                  <a:tailEnd type="none" w="sm" len="sm"/>
                </a:ln>
                <a:effectLst/>
              </p:spPr>
              <p:txBody>
                <a:bodyPr/>
                <a:lstStyle/>
                <a:p>
                  <a:pPr>
                    <a:defRPr/>
                  </a:pPr>
                  <a:endParaRPr lang="en-US"/>
                </a:p>
              </p:txBody>
            </p:sp>
            <p:sp>
              <p:nvSpPr>
                <p:cNvPr id="28692" name="Freeform 20"/>
                <p:cNvSpPr>
                  <a:spLocks/>
                </p:cNvSpPr>
                <p:nvPr/>
              </p:nvSpPr>
              <p:spPr bwMode="auto">
                <a:xfrm>
                  <a:off x="5595" y="3569"/>
                  <a:ext cx="56" cy="93"/>
                </a:xfrm>
                <a:custGeom>
                  <a:avLst/>
                  <a:gdLst/>
                  <a:ahLst/>
                  <a:cxnLst>
                    <a:cxn ang="0">
                      <a:pos x="18" y="5"/>
                    </a:cxn>
                    <a:cxn ang="0">
                      <a:pos x="10" y="22"/>
                    </a:cxn>
                    <a:cxn ang="0">
                      <a:pos x="3" y="39"/>
                    </a:cxn>
                    <a:cxn ang="0">
                      <a:pos x="0" y="54"/>
                    </a:cxn>
                    <a:cxn ang="0">
                      <a:pos x="1" y="71"/>
                    </a:cxn>
                    <a:cxn ang="0">
                      <a:pos x="17" y="92"/>
                    </a:cxn>
                    <a:cxn ang="0">
                      <a:pos x="37" y="82"/>
                    </a:cxn>
                    <a:cxn ang="0">
                      <a:pos x="53" y="52"/>
                    </a:cxn>
                    <a:cxn ang="0">
                      <a:pos x="55" y="32"/>
                    </a:cxn>
                    <a:cxn ang="0">
                      <a:pos x="51" y="16"/>
                    </a:cxn>
                    <a:cxn ang="0">
                      <a:pos x="32" y="0"/>
                    </a:cxn>
                    <a:cxn ang="0">
                      <a:pos x="18" y="5"/>
                    </a:cxn>
                  </a:cxnLst>
                  <a:rect l="0" t="0" r="r" b="b"/>
                  <a:pathLst>
                    <a:path w="56" h="93">
                      <a:moveTo>
                        <a:pt x="18" y="5"/>
                      </a:moveTo>
                      <a:lnTo>
                        <a:pt x="10" y="22"/>
                      </a:lnTo>
                      <a:lnTo>
                        <a:pt x="3" y="39"/>
                      </a:lnTo>
                      <a:lnTo>
                        <a:pt x="0" y="54"/>
                      </a:lnTo>
                      <a:lnTo>
                        <a:pt x="1" y="71"/>
                      </a:lnTo>
                      <a:lnTo>
                        <a:pt x="17" y="92"/>
                      </a:lnTo>
                      <a:lnTo>
                        <a:pt x="37" y="82"/>
                      </a:lnTo>
                      <a:lnTo>
                        <a:pt x="53" y="52"/>
                      </a:lnTo>
                      <a:lnTo>
                        <a:pt x="55" y="32"/>
                      </a:lnTo>
                      <a:lnTo>
                        <a:pt x="51" y="16"/>
                      </a:lnTo>
                      <a:lnTo>
                        <a:pt x="32" y="0"/>
                      </a:lnTo>
                      <a:lnTo>
                        <a:pt x="18" y="5"/>
                      </a:lnTo>
                    </a:path>
                  </a:pathLst>
                </a:custGeom>
                <a:solidFill>
                  <a:srgbClr val="393939">
                    <a:alpha val="50000"/>
                  </a:srgbClr>
                </a:solidFill>
                <a:ln w="9525">
                  <a:noFill/>
                  <a:round/>
                  <a:headEnd type="none" w="sm" len="sm"/>
                  <a:tailEnd type="none" w="sm" len="sm"/>
                </a:ln>
                <a:effectLst/>
              </p:spPr>
              <p:txBody>
                <a:bodyPr/>
                <a:lstStyle/>
                <a:p>
                  <a:pPr>
                    <a:defRPr/>
                  </a:pPr>
                  <a:endParaRPr lang="en-US"/>
                </a:p>
              </p:txBody>
            </p:sp>
          </p:grpSp>
        </p:grpSp>
      </p:grpSp>
      <p:sp>
        <p:nvSpPr>
          <p:cNvPr id="28693" name="Rectangle 21"/>
          <p:cNvSpPr>
            <a:spLocks noGrp="1" noChangeArrowheads="1"/>
          </p:cNvSpPr>
          <p:nvPr>
            <p:ph type="title"/>
          </p:nvPr>
        </p:nvSpPr>
        <p:spPr bwMode="auto">
          <a:xfrm>
            <a:off x="420688" y="334963"/>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076" name="Rectangle 22"/>
          <p:cNvSpPr>
            <a:spLocks noGrp="1" noChangeArrowheads="1"/>
          </p:cNvSpPr>
          <p:nvPr>
            <p:ph type="body" idx="1"/>
          </p:nvPr>
        </p:nvSpPr>
        <p:spPr bwMode="auto">
          <a:xfrm>
            <a:off x="450850" y="2066925"/>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96" name="Rectangle 24"/>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b="1"/>
            </a:lvl1pPr>
          </a:lstStyle>
          <a:p>
            <a:pPr>
              <a:defRPr/>
            </a:pPr>
            <a:r>
              <a:rPr lang="en-US"/>
              <a:t>Kendall/Hunt Publishing Company</a:t>
            </a:r>
          </a:p>
        </p:txBody>
      </p:sp>
      <p:sp>
        <p:nvSpPr>
          <p:cNvPr id="28697" name="Rectangle 25"/>
          <p:cNvSpPr>
            <a:spLocks noGrp="1" noChangeArrowheads="1"/>
          </p:cNvSpPr>
          <p:nvPr>
            <p:ph type="sldNum" sz="quarter" idx="4"/>
          </p:nvPr>
        </p:nvSpPr>
        <p:spPr bwMode="auto">
          <a:xfrm>
            <a:off x="71628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b="1"/>
            </a:lvl1pPr>
          </a:lstStyle>
          <a:p>
            <a:pPr>
              <a:defRPr/>
            </a:pPr>
            <a:fld id="{D9A8552F-8A36-4EFA-97BD-8E5CE4044DE4}" type="slidenum">
              <a:rPr lang="en-US"/>
              <a:pPr>
                <a:defRPr/>
              </a:pPr>
              <a:t>‹#›</a:t>
            </a:fld>
            <a:endParaRPr lang="en-US"/>
          </a:p>
        </p:txBody>
      </p:sp>
      <p:sp>
        <p:nvSpPr>
          <p:cNvPr id="28698" name="Text Box 26"/>
          <p:cNvSpPr txBox="1">
            <a:spLocks noChangeArrowheads="1"/>
          </p:cNvSpPr>
          <p:nvPr userDrawn="1"/>
        </p:nvSpPr>
        <p:spPr bwMode="auto">
          <a:xfrm>
            <a:off x="152400" y="6400800"/>
            <a:ext cx="949325" cy="304800"/>
          </a:xfrm>
          <a:prstGeom prst="rect">
            <a:avLst/>
          </a:prstGeom>
          <a:noFill/>
          <a:ln w="12700" cap="sq">
            <a:noFill/>
            <a:miter lim="800000"/>
            <a:headEnd type="none" w="sm" len="sm"/>
            <a:tailEnd type="none" w="sm" len="sm"/>
          </a:ln>
          <a:effectLst/>
        </p:spPr>
        <p:txBody>
          <a:bodyPr wrap="none">
            <a:spAutoFit/>
          </a:bodyPr>
          <a:lstStyle/>
          <a:p>
            <a:pPr>
              <a:defRPr/>
            </a:pPr>
            <a:r>
              <a:rPr lang="en-US" sz="1400" b="1"/>
              <a:t>Chapter 4</a:t>
            </a:r>
          </a:p>
        </p:txBody>
      </p:sp>
    </p:spTree>
  </p:cSld>
  <p:clrMap bg1="dk2" tx1="lt1" bg2="dk1"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Lst>
  <p:transition/>
  <p:hf hdr="0" dt="0"/>
  <p:txStyles>
    <p:titleStyle>
      <a:lvl1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charset="0"/>
        </a:defRPr>
      </a:lvl2pPr>
      <a:lvl3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charset="0"/>
        </a:defRPr>
      </a:lvl3pPr>
      <a:lvl4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charset="0"/>
        </a:defRPr>
      </a:lvl4pPr>
      <a:lvl5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charset="0"/>
        </a:defRPr>
      </a:lvl5pPr>
      <a:lvl6pPr marL="457200"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charset="0"/>
        </a:defRPr>
      </a:lvl6pPr>
      <a:lvl7pPr marL="914400"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charset="0"/>
        </a:defRPr>
      </a:lvl7pPr>
      <a:lvl8pPr marL="1371600"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charset="0"/>
        </a:defRPr>
      </a:lvl8pPr>
      <a:lvl9pPr marL="1828800"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charset="0"/>
        </a:defRPr>
      </a:lvl9pPr>
    </p:titleStyle>
    <p:bodyStyle>
      <a:lvl1pPr marL="342900" indent="-342900" algn="l" rtl="0" eaLnBrk="0" fontAlgn="base" hangingPunct="0">
        <a:spcBef>
          <a:spcPct val="20000"/>
        </a:spcBef>
        <a:spcAft>
          <a:spcPct val="0"/>
        </a:spcAft>
        <a:buClr>
          <a:srgbClr val="FF0000"/>
        </a:buClr>
        <a:buFont typeface="Webdings" pitchFamily="18" charset="2"/>
        <a:buChar char="L"/>
        <a:defRPr kumimoji="1"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FF0000"/>
        </a:buClr>
        <a:buFont typeface="Webdings" pitchFamily="18" charset="2"/>
        <a:buChar char="L"/>
        <a:defRPr kumimoji="1" sz="2800">
          <a:solidFill>
            <a:schemeClr val="bg2"/>
          </a:solidFill>
          <a:latin typeface="+mn-lt"/>
        </a:defRPr>
      </a:lvl2pPr>
      <a:lvl3pPr marL="1143000" indent="-228600" algn="l" rtl="0" eaLnBrk="0" fontAlgn="base" hangingPunct="0">
        <a:spcBef>
          <a:spcPct val="20000"/>
        </a:spcBef>
        <a:spcAft>
          <a:spcPct val="0"/>
        </a:spcAft>
        <a:buClr>
          <a:srgbClr val="FF0000"/>
        </a:buClr>
        <a:buFont typeface="Webdings" pitchFamily="18" charset="2"/>
        <a:buChar char="L"/>
        <a:defRPr kumimoji="1" sz="2400">
          <a:solidFill>
            <a:schemeClr val="bg2"/>
          </a:solidFill>
          <a:latin typeface="+mn-lt"/>
        </a:defRPr>
      </a:lvl3pPr>
      <a:lvl4pPr marL="1600200" indent="-228600" algn="l" rtl="0" eaLnBrk="0" fontAlgn="base" hangingPunct="0">
        <a:spcBef>
          <a:spcPct val="20000"/>
        </a:spcBef>
        <a:spcAft>
          <a:spcPct val="0"/>
        </a:spcAft>
        <a:buClr>
          <a:srgbClr val="FF0000"/>
        </a:buClr>
        <a:buFont typeface="Webdings" pitchFamily="18" charset="2"/>
        <a:buChar char="L"/>
        <a:defRPr kumimoji="1" sz="2000">
          <a:solidFill>
            <a:schemeClr val="bg2"/>
          </a:solidFill>
          <a:latin typeface="+mn-lt"/>
        </a:defRPr>
      </a:lvl4pPr>
      <a:lvl5pPr marL="2057400" indent="-228600" algn="l" rtl="0" eaLnBrk="0" fontAlgn="base" hangingPunct="0">
        <a:spcBef>
          <a:spcPct val="20000"/>
        </a:spcBef>
        <a:spcAft>
          <a:spcPct val="0"/>
        </a:spcAft>
        <a:buClr>
          <a:srgbClr val="FF0000"/>
        </a:buClr>
        <a:buFont typeface="Webdings" pitchFamily="18" charset="2"/>
        <a:buChar char="L"/>
        <a:defRPr kumimoji="1" sz="2000">
          <a:solidFill>
            <a:schemeClr val="bg2"/>
          </a:solidFill>
          <a:latin typeface="+mn-lt"/>
        </a:defRPr>
      </a:lvl5pPr>
      <a:lvl6pPr marL="2514600" indent="-228600" algn="l" rtl="0" eaLnBrk="0" fontAlgn="base" hangingPunct="0">
        <a:spcBef>
          <a:spcPct val="20000"/>
        </a:spcBef>
        <a:spcAft>
          <a:spcPct val="0"/>
        </a:spcAft>
        <a:buClr>
          <a:srgbClr val="FF0000"/>
        </a:buClr>
        <a:buFont typeface="Webdings" pitchFamily="18" charset="2"/>
        <a:buChar char="L"/>
        <a:defRPr kumimoji="1" sz="2000">
          <a:solidFill>
            <a:schemeClr val="bg2"/>
          </a:solidFill>
          <a:latin typeface="+mn-lt"/>
        </a:defRPr>
      </a:lvl6pPr>
      <a:lvl7pPr marL="2971800" indent="-228600" algn="l" rtl="0" eaLnBrk="0" fontAlgn="base" hangingPunct="0">
        <a:spcBef>
          <a:spcPct val="20000"/>
        </a:spcBef>
        <a:spcAft>
          <a:spcPct val="0"/>
        </a:spcAft>
        <a:buClr>
          <a:srgbClr val="FF0000"/>
        </a:buClr>
        <a:buFont typeface="Webdings" pitchFamily="18" charset="2"/>
        <a:buChar char="L"/>
        <a:defRPr kumimoji="1" sz="2000">
          <a:solidFill>
            <a:schemeClr val="bg2"/>
          </a:solidFill>
          <a:latin typeface="+mn-lt"/>
        </a:defRPr>
      </a:lvl7pPr>
      <a:lvl8pPr marL="3429000" indent="-228600" algn="l" rtl="0" eaLnBrk="0" fontAlgn="base" hangingPunct="0">
        <a:spcBef>
          <a:spcPct val="20000"/>
        </a:spcBef>
        <a:spcAft>
          <a:spcPct val="0"/>
        </a:spcAft>
        <a:buClr>
          <a:srgbClr val="FF0000"/>
        </a:buClr>
        <a:buFont typeface="Webdings" pitchFamily="18" charset="2"/>
        <a:buChar char="L"/>
        <a:defRPr kumimoji="1" sz="2000">
          <a:solidFill>
            <a:schemeClr val="bg2"/>
          </a:solidFill>
          <a:latin typeface="+mn-lt"/>
        </a:defRPr>
      </a:lvl8pPr>
      <a:lvl9pPr marL="3886200" indent="-228600" algn="l" rtl="0" eaLnBrk="0" fontAlgn="base" hangingPunct="0">
        <a:spcBef>
          <a:spcPct val="20000"/>
        </a:spcBef>
        <a:spcAft>
          <a:spcPct val="0"/>
        </a:spcAft>
        <a:buClr>
          <a:srgbClr val="FF0000"/>
        </a:buClr>
        <a:buFont typeface="Webdings" pitchFamily="18" charset="2"/>
        <a:buChar char="L"/>
        <a:defRPr kumimoji="1"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 Id="rId5"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6.xml"/><Relationship Id="rId3" Type="http://schemas.openxmlformats.org/officeDocument/2006/relationships/oleObject" Target="../embeddings/oleObject1.bin"/><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7.xml"/><Relationship Id="rId3" Type="http://schemas.openxmlformats.org/officeDocument/2006/relationships/oleObject" Target="../embeddings/oleObject2.bin"/><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wikipedia.org/wiki/Image:Alphonse_Bertillon.jpg" TargetMode="Externa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hyperlink" Target="http://anil299.tripod.com/vol_002_no_002/reviews/pb/page002.html" TargetMode="Externa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jpeg"/></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hyperlink" Target="http://anil299.tripod.com/vol_002_no_002/reviews/pb/page002.html" TargetMode="Externa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pPr>
              <a:defRPr/>
            </a:pPr>
            <a:r>
              <a:rPr lang="en-US" sz="4800" i="1" dirty="0" smtClean="0">
                <a:latin typeface="Arial" charset="0"/>
              </a:rPr>
              <a:t>Intro to </a:t>
            </a:r>
            <a:r>
              <a:rPr lang="en-US" sz="6600" dirty="0" smtClean="0">
                <a:latin typeface="Arial" charset="0"/>
              </a:rPr>
              <a:t>Fingerprints</a:t>
            </a:r>
          </a:p>
        </p:txBody>
      </p:sp>
      <p:sp>
        <p:nvSpPr>
          <p:cNvPr id="22531" name="Text Box 5"/>
          <p:cNvSpPr txBox="1">
            <a:spLocks noChangeArrowheads="1"/>
          </p:cNvSpPr>
          <p:nvPr/>
        </p:nvSpPr>
        <p:spPr bwMode="auto">
          <a:xfrm>
            <a:off x="4038600" y="4343400"/>
            <a:ext cx="4791075" cy="2308324"/>
          </a:xfrm>
          <a:prstGeom prst="rect">
            <a:avLst/>
          </a:prstGeom>
          <a:noFill/>
          <a:ln w="12700" cap="sq">
            <a:noFill/>
            <a:miter lim="800000"/>
            <a:headEnd type="none" w="sm" len="sm"/>
            <a:tailEnd type="none" w="sm" len="sm"/>
          </a:ln>
        </p:spPr>
        <p:txBody>
          <a:bodyPr>
            <a:spAutoFit/>
          </a:bodyPr>
          <a:lstStyle/>
          <a:p>
            <a:r>
              <a:rPr lang="en-US" b="1" dirty="0">
                <a:latin typeface="Arial" charset="0"/>
              </a:rPr>
              <a:t>“Fingerprints </a:t>
            </a:r>
            <a:r>
              <a:rPr lang="en-US" b="1" dirty="0" smtClean="0">
                <a:latin typeface="Arial" charset="0"/>
              </a:rPr>
              <a:t>cannot </a:t>
            </a:r>
            <a:r>
              <a:rPr lang="en-US" b="1" dirty="0">
                <a:latin typeface="Arial" charset="0"/>
              </a:rPr>
              <a:t>lie, </a:t>
            </a:r>
          </a:p>
          <a:p>
            <a:r>
              <a:rPr lang="en-US" b="1" dirty="0">
                <a:latin typeface="Arial" charset="0"/>
              </a:rPr>
              <a:t>but liars can make fingerprints</a:t>
            </a:r>
            <a:r>
              <a:rPr lang="en-US" b="1" dirty="0" smtClean="0">
                <a:latin typeface="Arial" charset="0"/>
              </a:rPr>
              <a:t>.”</a:t>
            </a:r>
          </a:p>
          <a:p>
            <a:r>
              <a:rPr lang="en-US" b="1" dirty="0">
                <a:latin typeface="Arial" charset="0"/>
                <a:cs typeface="Arial" charset="0"/>
              </a:rPr>
              <a:t> </a:t>
            </a:r>
            <a:r>
              <a:rPr lang="en-US" b="1" dirty="0" smtClean="0">
                <a:latin typeface="Arial" charset="0"/>
                <a:cs typeface="Arial" charset="0"/>
              </a:rPr>
              <a:t>             —</a:t>
            </a:r>
            <a:r>
              <a:rPr lang="en-US" b="1" dirty="0">
                <a:latin typeface="Arial" charset="0"/>
              </a:rPr>
              <a:t>Unknown</a:t>
            </a:r>
          </a:p>
          <a:p>
            <a:endParaRPr lang="en-US" b="1" dirty="0">
              <a:latin typeface="Arial" charset="0"/>
            </a:endParaRPr>
          </a:p>
          <a:p>
            <a:pPr algn="r"/>
            <a:endParaRPr lang="en-US" dirty="0">
              <a:solidFill>
                <a:schemeClr val="bg2"/>
              </a:solidFill>
            </a:endParaRPr>
          </a:p>
        </p:txBody>
      </p:sp>
      <p:pic>
        <p:nvPicPr>
          <p:cNvPr id="22533" name="Picture 5" descr="http://www.hitechfingerprints.com/images/Fingerprint%20animation%2032650698.gif"/>
          <p:cNvPicPr>
            <a:picLocks noChangeAspect="1" noChangeArrowheads="1" noCrop="1"/>
          </p:cNvPicPr>
          <p:nvPr/>
        </p:nvPicPr>
        <p:blipFill>
          <a:blip r:embed="rId2"/>
          <a:srcRect/>
          <a:stretch>
            <a:fillRect/>
          </a:stretch>
        </p:blipFill>
        <p:spPr bwMode="auto">
          <a:xfrm>
            <a:off x="914400" y="2971800"/>
            <a:ext cx="3333750" cy="3333751"/>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LAW- 3 Main Categories</a:t>
            </a:r>
            <a:endParaRPr lang="en-US" dirty="0"/>
          </a:p>
        </p:txBody>
      </p:sp>
      <p:sp>
        <p:nvSpPr>
          <p:cNvPr id="7" name="Content Placeholder 6"/>
          <p:cNvSpPr>
            <a:spLocks noGrp="1"/>
          </p:cNvSpPr>
          <p:nvPr>
            <p:ph idx="1"/>
          </p:nvPr>
        </p:nvSpPr>
        <p:spPr/>
        <p:txBody>
          <a:bodyPr/>
          <a:lstStyle/>
          <a:p>
            <a:r>
              <a:rPr lang="en-US" sz="3600" b="1" dirty="0" smtClean="0">
                <a:solidFill>
                  <a:srgbClr val="92D050"/>
                </a:solidFill>
              </a:rPr>
              <a:t>L</a:t>
            </a:r>
          </a:p>
          <a:p>
            <a:r>
              <a:rPr lang="en-US" sz="3600" b="1" dirty="0" smtClean="0">
                <a:solidFill>
                  <a:srgbClr val="92D050"/>
                </a:solidFill>
              </a:rPr>
              <a:t>Loops</a:t>
            </a:r>
          </a:p>
          <a:p>
            <a:r>
              <a:rPr lang="en-US" sz="3600" b="1" dirty="0" smtClean="0">
                <a:solidFill>
                  <a:srgbClr val="92D050"/>
                </a:solidFill>
              </a:rPr>
              <a:t>A</a:t>
            </a:r>
          </a:p>
          <a:p>
            <a:r>
              <a:rPr lang="en-US" sz="3600" b="1" dirty="0" smtClean="0">
                <a:solidFill>
                  <a:srgbClr val="92D050"/>
                </a:solidFill>
              </a:rPr>
              <a:t>Arches</a:t>
            </a:r>
          </a:p>
          <a:p>
            <a:r>
              <a:rPr lang="en-US" sz="3600" b="1" dirty="0" smtClean="0">
                <a:solidFill>
                  <a:srgbClr val="92D050"/>
                </a:solidFill>
              </a:rPr>
              <a:t>W</a:t>
            </a:r>
          </a:p>
          <a:p>
            <a:r>
              <a:rPr lang="en-US" sz="3600" b="1" dirty="0" smtClean="0">
                <a:solidFill>
                  <a:srgbClr val="92D050"/>
                </a:solidFill>
              </a:rPr>
              <a:t>Whorls</a:t>
            </a:r>
          </a:p>
          <a:p>
            <a:endParaRPr lang="en-US" dirty="0">
              <a:solidFill>
                <a:srgbClr val="92D050"/>
              </a:solidFill>
            </a:endParaRPr>
          </a:p>
        </p:txBody>
      </p:sp>
      <p:sp>
        <p:nvSpPr>
          <p:cNvPr id="6" name="Slide Number Placeholder 5"/>
          <p:cNvSpPr>
            <a:spLocks noGrp="1"/>
          </p:cNvSpPr>
          <p:nvPr>
            <p:ph type="sldNum" sz="quarter" idx="11"/>
          </p:nvPr>
        </p:nvSpPr>
        <p:spPr/>
        <p:txBody>
          <a:bodyPr/>
          <a:lstStyle/>
          <a:p>
            <a:pPr>
              <a:defRPr/>
            </a:pPr>
            <a:fld id="{57AD9332-5472-42C4-A576-A5B3BA8FCCFE}" type="slidenum">
              <a:rPr lang="en-US" smtClean="0"/>
              <a:pPr>
                <a:defRPr/>
              </a:pPr>
              <a:t>9</a:t>
            </a:fld>
            <a:endParaRPr lang="en-US" b="0"/>
          </a:p>
        </p:txBody>
      </p:sp>
      <p:pic>
        <p:nvPicPr>
          <p:cNvPr id="91138" name="Picture 2" descr="http://www.washington.edu/doit/MathSci/Pics/mspg197b.jpg"/>
          <p:cNvPicPr>
            <a:picLocks noChangeAspect="1" noChangeArrowheads="1"/>
          </p:cNvPicPr>
          <p:nvPr/>
        </p:nvPicPr>
        <p:blipFill>
          <a:blip r:embed="rId2"/>
          <a:srcRect/>
          <a:stretch>
            <a:fillRect/>
          </a:stretch>
        </p:blipFill>
        <p:spPr bwMode="auto">
          <a:xfrm>
            <a:off x="3048000" y="2133600"/>
            <a:ext cx="1171524" cy="1095376"/>
          </a:xfrm>
          <a:prstGeom prst="rect">
            <a:avLst/>
          </a:prstGeom>
          <a:noFill/>
        </p:spPr>
      </p:pic>
      <p:pic>
        <p:nvPicPr>
          <p:cNvPr id="91140" name="Picture 4" descr="http://www.ridgesandfurrows.homestead.com/files/Arch.jpg"/>
          <p:cNvPicPr>
            <a:picLocks noChangeAspect="1" noChangeArrowheads="1"/>
          </p:cNvPicPr>
          <p:nvPr/>
        </p:nvPicPr>
        <p:blipFill>
          <a:blip r:embed="rId3"/>
          <a:srcRect/>
          <a:stretch>
            <a:fillRect/>
          </a:stretch>
        </p:blipFill>
        <p:spPr bwMode="auto">
          <a:xfrm>
            <a:off x="3048000" y="3429000"/>
            <a:ext cx="1152525" cy="1131683"/>
          </a:xfrm>
          <a:prstGeom prst="rect">
            <a:avLst/>
          </a:prstGeom>
          <a:noFill/>
        </p:spPr>
      </p:pic>
      <p:pic>
        <p:nvPicPr>
          <p:cNvPr id="91142" name="Picture 6" descr="http://www.ridgesandfurrows.homestead.com/files/whorl.jpg"/>
          <p:cNvPicPr>
            <a:picLocks noChangeAspect="1" noChangeArrowheads="1"/>
          </p:cNvPicPr>
          <p:nvPr/>
        </p:nvPicPr>
        <p:blipFill>
          <a:blip r:embed="rId4"/>
          <a:srcRect/>
          <a:stretch>
            <a:fillRect/>
          </a:stretch>
        </p:blipFill>
        <p:spPr bwMode="auto">
          <a:xfrm>
            <a:off x="2971800" y="4800600"/>
            <a:ext cx="1459216" cy="1255712"/>
          </a:xfrm>
          <a:prstGeom prst="rect">
            <a:avLst/>
          </a:prstGeom>
          <a:noFill/>
        </p:spPr>
      </p:pic>
      <p:pic>
        <p:nvPicPr>
          <p:cNvPr id="11" name="Picture 8" descr="http://www.clpex.com/images/Articles/fffstone.jpg"/>
          <p:cNvPicPr>
            <a:picLocks noChangeAspect="1" noChangeArrowheads="1"/>
          </p:cNvPicPr>
          <p:nvPr/>
        </p:nvPicPr>
        <p:blipFill>
          <a:blip r:embed="rId5"/>
          <a:srcRect/>
          <a:stretch>
            <a:fillRect/>
          </a:stretch>
        </p:blipFill>
        <p:spPr bwMode="auto">
          <a:xfrm>
            <a:off x="4800600" y="2286000"/>
            <a:ext cx="3581400" cy="35655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7" dur="8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7">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7">
                                            <p:txEl>
                                              <p:pRg st="3" end="3"/>
                                            </p:txEl>
                                          </p:spTgt>
                                        </p:tgtEl>
                                        <p:attrNameLst>
                                          <p:attrName>style.visibility</p:attrName>
                                        </p:attrNameLst>
                                      </p:cBhvr>
                                      <p:to>
                                        <p:strVal val="visible"/>
                                      </p:to>
                                    </p:set>
                                    <p:anim calcmode="discrete" valueType="clr">
                                      <p:cBhvr override="childStyle">
                                        <p:cTn id="14" dur="80"/>
                                        <p:tgtEl>
                                          <p:spTgt spid="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7">
                                            <p:txEl>
                                              <p:pRg st="3" end="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7">
                                            <p:txEl>
                                              <p:pRg st="5" end="5"/>
                                            </p:txEl>
                                          </p:spTgt>
                                        </p:tgtEl>
                                        <p:attrNameLst>
                                          <p:attrName>style.visibility</p:attrName>
                                        </p:attrNameLst>
                                      </p:cBhvr>
                                      <p:to>
                                        <p:strVal val="visible"/>
                                      </p:to>
                                    </p:set>
                                    <p:anim calcmode="discrete" valueType="clr">
                                      <p:cBhvr override="childStyle">
                                        <p:cTn id="21" dur="80"/>
                                        <p:tgtEl>
                                          <p:spTgt spid="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
                                            <p:txEl>
                                              <p:pRg st="5" end="5"/>
                                            </p:txEl>
                                          </p:spTgt>
                                        </p:tgtEl>
                                        <p:attrNameLst>
                                          <p:attrName>fillcolor</p:attrName>
                                        </p:attrNameLst>
                                      </p:cBhvr>
                                      <p:tavLst>
                                        <p:tav tm="0">
                                          <p:val>
                                            <p:clrVal>
                                              <a:schemeClr val="accent2"/>
                                            </p:clrVal>
                                          </p:val>
                                        </p:tav>
                                        <p:tav tm="50000">
                                          <p:val>
                                            <p:clrVal>
                                              <a:schemeClr val="hlink"/>
                                            </p:clrVal>
                                          </p:val>
                                        </p:tav>
                                      </p:tavLst>
                                    </p:anim>
                                    <p:set>
                                      <p:cBhvr>
                                        <p:cTn id="23" dur="80"/>
                                        <p:tgtEl>
                                          <p:spTgt spid="7">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lumMod val="95000"/>
          </a:schemeClr>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800" b="1" u="sng" smtClean="0">
                <a:latin typeface="Times New Roman" charset="0"/>
              </a:rPr>
              <a:t>Fingerprint Classes</a:t>
            </a:r>
          </a:p>
        </p:txBody>
      </p:sp>
      <p:sp>
        <p:nvSpPr>
          <p:cNvPr id="6147" name="Rectangle 3"/>
          <p:cNvSpPr>
            <a:spLocks noGrp="1" noChangeArrowheads="1"/>
          </p:cNvSpPr>
          <p:nvPr>
            <p:ph type="body" idx="1"/>
          </p:nvPr>
        </p:nvSpPr>
        <p:spPr>
          <a:xfrm>
            <a:off x="457729" y="1600200"/>
            <a:ext cx="8228542" cy="2286000"/>
          </a:xfrm>
        </p:spPr>
        <p:txBody>
          <a:bodyPr/>
          <a:lstStyle/>
          <a:p>
            <a:pPr algn="ctr" eaLnBrk="1" hangingPunct="1">
              <a:spcBef>
                <a:spcPct val="5000"/>
              </a:spcBef>
              <a:buFontTx/>
              <a:buNone/>
            </a:pPr>
            <a:r>
              <a:rPr lang="en-US" sz="2800" dirty="0" smtClean="0">
                <a:latin typeface="Times New Roman" charset="0"/>
              </a:rPr>
              <a:t>There are 3 specific classes for all fingerprints based </a:t>
            </a:r>
          </a:p>
          <a:p>
            <a:pPr algn="ctr" eaLnBrk="1" hangingPunct="1">
              <a:spcBef>
                <a:spcPct val="5000"/>
              </a:spcBef>
              <a:buFontTx/>
              <a:buNone/>
            </a:pPr>
            <a:r>
              <a:rPr lang="en-US" sz="2800" dirty="0" smtClean="0">
                <a:latin typeface="Times New Roman" charset="0"/>
              </a:rPr>
              <a:t>upon their visual pattern: arches, loops, and whorls.  </a:t>
            </a:r>
          </a:p>
          <a:p>
            <a:pPr algn="ctr" eaLnBrk="1" hangingPunct="1">
              <a:buFontTx/>
              <a:buNone/>
            </a:pPr>
            <a:endParaRPr lang="en-US" sz="1600" dirty="0" smtClean="0">
              <a:latin typeface="Times New Roman" charset="0"/>
            </a:endParaRPr>
          </a:p>
          <a:p>
            <a:pPr algn="ctr" eaLnBrk="1" hangingPunct="1">
              <a:buFontTx/>
              <a:buNone/>
            </a:pPr>
            <a:r>
              <a:rPr lang="en-US" sz="2800" dirty="0" smtClean="0">
                <a:latin typeface="Times New Roman" charset="0"/>
              </a:rPr>
              <a:t>Each group is divided into smaller groups as seen in the list below. </a:t>
            </a:r>
          </a:p>
        </p:txBody>
      </p:sp>
      <p:grpSp>
        <p:nvGrpSpPr>
          <p:cNvPr id="2" name="Group 4"/>
          <p:cNvGrpSpPr>
            <a:grpSpLocks/>
          </p:cNvGrpSpPr>
          <p:nvPr/>
        </p:nvGrpSpPr>
        <p:grpSpPr bwMode="auto">
          <a:xfrm>
            <a:off x="1143024" y="3886200"/>
            <a:ext cx="7570189" cy="1524000"/>
            <a:chOff x="2415" y="7839"/>
            <a:chExt cx="8568" cy="2700"/>
          </a:xfrm>
        </p:grpSpPr>
        <p:sp>
          <p:nvSpPr>
            <p:cNvPr id="6150" name="Text Box 5"/>
            <p:cNvSpPr txBox="1">
              <a:spLocks noChangeArrowheads="1"/>
            </p:cNvSpPr>
            <p:nvPr/>
          </p:nvSpPr>
          <p:spPr bwMode="auto">
            <a:xfrm>
              <a:off x="2415" y="7839"/>
              <a:ext cx="2160" cy="1980"/>
            </a:xfrm>
            <a:prstGeom prst="rect">
              <a:avLst/>
            </a:prstGeom>
            <a:solidFill>
              <a:srgbClr val="FFFFFF"/>
            </a:solidFill>
            <a:ln w="9525">
              <a:noFill/>
              <a:miter lim="800000"/>
              <a:headEnd/>
              <a:tailEnd/>
            </a:ln>
          </p:spPr>
          <p:txBody>
            <a:bodyPr/>
            <a:lstStyle/>
            <a:p>
              <a:pPr algn="ctr"/>
              <a:r>
                <a:rPr lang="en-US" sz="2400" b="1" dirty="0">
                  <a:solidFill>
                    <a:srgbClr val="92D050"/>
                  </a:solidFill>
                  <a:latin typeface="Times New Roman" charset="0"/>
                </a:rPr>
                <a:t>Arch</a:t>
              </a:r>
            </a:p>
            <a:p>
              <a:pPr algn="ctr"/>
              <a:r>
                <a:rPr lang="en-US" sz="2400" dirty="0">
                  <a:solidFill>
                    <a:srgbClr val="92D050"/>
                  </a:solidFill>
                  <a:latin typeface="Times New Roman" charset="0"/>
                </a:rPr>
                <a:t>Plain arch</a:t>
              </a:r>
            </a:p>
            <a:p>
              <a:pPr algn="ctr"/>
              <a:r>
                <a:rPr lang="en-US" sz="2400" dirty="0">
                  <a:solidFill>
                    <a:srgbClr val="92D050"/>
                  </a:solidFill>
                  <a:latin typeface="Times New Roman" charset="0"/>
                </a:rPr>
                <a:t>Tented arch</a:t>
              </a:r>
            </a:p>
          </p:txBody>
        </p:sp>
        <p:sp>
          <p:nvSpPr>
            <p:cNvPr id="6151" name="Text Box 6"/>
            <p:cNvSpPr txBox="1">
              <a:spLocks noChangeArrowheads="1"/>
            </p:cNvSpPr>
            <p:nvPr/>
          </p:nvSpPr>
          <p:spPr bwMode="auto">
            <a:xfrm>
              <a:off x="4916" y="7839"/>
              <a:ext cx="2160" cy="1980"/>
            </a:xfrm>
            <a:prstGeom prst="rect">
              <a:avLst/>
            </a:prstGeom>
            <a:solidFill>
              <a:srgbClr val="FFFFFF"/>
            </a:solidFill>
            <a:ln w="9525">
              <a:noFill/>
              <a:miter lim="800000"/>
              <a:headEnd/>
              <a:tailEnd/>
            </a:ln>
          </p:spPr>
          <p:txBody>
            <a:bodyPr/>
            <a:lstStyle/>
            <a:p>
              <a:pPr algn="ctr"/>
              <a:r>
                <a:rPr lang="en-US" sz="2400" b="1" dirty="0">
                  <a:solidFill>
                    <a:srgbClr val="92D050"/>
                  </a:solidFill>
                  <a:latin typeface="Times New Roman" charset="0"/>
                </a:rPr>
                <a:t>Loop</a:t>
              </a:r>
            </a:p>
            <a:p>
              <a:pPr algn="ctr"/>
              <a:r>
                <a:rPr lang="en-US" sz="2400" dirty="0">
                  <a:solidFill>
                    <a:srgbClr val="92D050"/>
                  </a:solidFill>
                  <a:latin typeface="Times New Roman" charset="0"/>
                </a:rPr>
                <a:t>Radial Loop</a:t>
              </a:r>
            </a:p>
            <a:p>
              <a:pPr algn="ctr"/>
              <a:r>
                <a:rPr lang="en-US" sz="2400" dirty="0" err="1">
                  <a:solidFill>
                    <a:srgbClr val="92D050"/>
                  </a:solidFill>
                  <a:latin typeface="Times New Roman" charset="0"/>
                </a:rPr>
                <a:t>Ulnar</a:t>
              </a:r>
              <a:r>
                <a:rPr lang="en-US" sz="2400" dirty="0">
                  <a:solidFill>
                    <a:srgbClr val="92D050"/>
                  </a:solidFill>
                  <a:latin typeface="Times New Roman" charset="0"/>
                </a:rPr>
                <a:t> loop</a:t>
              </a:r>
            </a:p>
          </p:txBody>
        </p:sp>
        <p:sp>
          <p:nvSpPr>
            <p:cNvPr id="6152" name="Text Box 7"/>
            <p:cNvSpPr txBox="1">
              <a:spLocks noChangeArrowheads="1"/>
            </p:cNvSpPr>
            <p:nvPr/>
          </p:nvSpPr>
          <p:spPr bwMode="auto">
            <a:xfrm>
              <a:off x="7503" y="7839"/>
              <a:ext cx="3480" cy="2700"/>
            </a:xfrm>
            <a:prstGeom prst="rect">
              <a:avLst/>
            </a:prstGeom>
            <a:solidFill>
              <a:srgbClr val="FFFFFF"/>
            </a:solidFill>
            <a:ln w="9525">
              <a:noFill/>
              <a:miter lim="800000"/>
              <a:headEnd/>
              <a:tailEnd/>
            </a:ln>
          </p:spPr>
          <p:txBody>
            <a:bodyPr/>
            <a:lstStyle/>
            <a:p>
              <a:pPr algn="ctr"/>
              <a:r>
                <a:rPr lang="en-US" sz="2400" b="1" dirty="0">
                  <a:solidFill>
                    <a:srgbClr val="92D050"/>
                  </a:solidFill>
                  <a:latin typeface="Times New Roman" charset="0"/>
                </a:rPr>
                <a:t>Whorl</a:t>
              </a:r>
            </a:p>
            <a:p>
              <a:pPr algn="ctr"/>
              <a:r>
                <a:rPr lang="en-US" sz="2400" dirty="0">
                  <a:solidFill>
                    <a:srgbClr val="92D050"/>
                  </a:solidFill>
                  <a:latin typeface="Times New Roman" charset="0"/>
                </a:rPr>
                <a:t>Plain whorl</a:t>
              </a:r>
            </a:p>
            <a:p>
              <a:pPr algn="ctr"/>
              <a:r>
                <a:rPr lang="en-US" sz="2400" dirty="0">
                  <a:solidFill>
                    <a:srgbClr val="92D050"/>
                  </a:solidFill>
                  <a:latin typeface="Times New Roman" charset="0"/>
                </a:rPr>
                <a:t>Central pocket loop</a:t>
              </a:r>
            </a:p>
            <a:p>
              <a:pPr algn="ctr"/>
              <a:r>
                <a:rPr lang="en-US" sz="2400" dirty="0">
                  <a:solidFill>
                    <a:srgbClr val="92D050"/>
                  </a:solidFill>
                  <a:latin typeface="Times New Roman" charset="0"/>
                </a:rPr>
                <a:t>Double loop</a:t>
              </a:r>
            </a:p>
            <a:p>
              <a:pPr algn="ctr"/>
              <a:r>
                <a:rPr lang="en-US" sz="2400" dirty="0" err="1">
                  <a:solidFill>
                    <a:srgbClr val="92D050"/>
                  </a:solidFill>
                  <a:latin typeface="Times New Roman" charset="0"/>
                </a:rPr>
                <a:t>Accidentical</a:t>
              </a:r>
              <a:endParaRPr lang="en-US" sz="2400" dirty="0">
                <a:solidFill>
                  <a:srgbClr val="92D050"/>
                </a:solidFill>
                <a:latin typeface="Times New Roman" charset="0"/>
              </a:endParaRPr>
            </a:p>
          </p:txBody>
        </p:sp>
      </p:grpSp>
      <p:pic>
        <p:nvPicPr>
          <p:cNvPr id="6149" name="Picture 9"/>
          <p:cNvPicPr>
            <a:picLocks noChangeAspect="1" noChangeArrowheads="1"/>
          </p:cNvPicPr>
          <p:nvPr/>
        </p:nvPicPr>
        <p:blipFill>
          <a:blip r:embed="rId3" cstate="print"/>
          <a:srcRect/>
          <a:stretch>
            <a:fillRect/>
          </a:stretch>
        </p:blipFill>
        <p:spPr bwMode="auto">
          <a:xfrm rot="1219068">
            <a:off x="682730" y="4973324"/>
            <a:ext cx="814910" cy="1445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7772400" cy="1143000"/>
          </a:xfrm>
        </p:spPr>
        <p:txBody>
          <a:bodyPr/>
          <a:lstStyle/>
          <a:p>
            <a:r>
              <a:rPr lang="en-US" sz="2000" b="0" dirty="0" smtClean="0">
                <a:solidFill>
                  <a:schemeClr val="tx1"/>
                </a:solidFill>
                <a:latin typeface="+mn-lt"/>
              </a:rPr>
              <a:t>Based on the activity we did the other day,</a:t>
            </a:r>
            <a:r>
              <a:rPr lang="en-US" sz="8800" b="0" dirty="0" smtClean="0">
                <a:solidFill>
                  <a:schemeClr val="tx1"/>
                </a:solidFill>
                <a:latin typeface="Earwig Factory" pitchFamily="2" charset="0"/>
              </a:rPr>
              <a:t/>
            </a:r>
            <a:br>
              <a:rPr lang="en-US" sz="8800" b="0" dirty="0" smtClean="0">
                <a:solidFill>
                  <a:schemeClr val="tx1"/>
                </a:solidFill>
                <a:latin typeface="Earwig Factory" pitchFamily="2" charset="0"/>
              </a:rPr>
            </a:br>
            <a:r>
              <a:rPr lang="en-US" sz="8800" b="0" dirty="0" smtClean="0">
                <a:solidFill>
                  <a:schemeClr val="tx1"/>
                </a:solidFill>
                <a:latin typeface="Earwig Factory" pitchFamily="2" charset="0"/>
              </a:rPr>
              <a:t>Which class do you think is most common?</a:t>
            </a:r>
            <a:endParaRPr lang="en-US" sz="8800" b="0" dirty="0">
              <a:solidFill>
                <a:schemeClr val="tx1"/>
              </a:solidFill>
              <a:latin typeface="Earwig Factory" pitchFamily="2" charset="0"/>
            </a:endParaRPr>
          </a:p>
        </p:txBody>
      </p:sp>
      <p:sp>
        <p:nvSpPr>
          <p:cNvPr id="3" name="Content Placeholder 2"/>
          <p:cNvSpPr>
            <a:spLocks noGrp="1"/>
          </p:cNvSpPr>
          <p:nvPr>
            <p:ph idx="1"/>
          </p:nvPr>
        </p:nvSpPr>
        <p:spPr>
          <a:xfrm>
            <a:off x="381000" y="2362200"/>
            <a:ext cx="7772400" cy="4114800"/>
          </a:xfrm>
        </p:spPr>
        <p:txBody>
          <a:bodyPr/>
          <a:lstStyle/>
          <a:p>
            <a:endParaRPr lang="en-US" dirty="0"/>
          </a:p>
        </p:txBody>
      </p:sp>
      <p:sp>
        <p:nvSpPr>
          <p:cNvPr id="5" name="Slide Number Placeholder 4"/>
          <p:cNvSpPr>
            <a:spLocks noGrp="1"/>
          </p:cNvSpPr>
          <p:nvPr>
            <p:ph type="sldNum" sz="quarter" idx="11"/>
          </p:nvPr>
        </p:nvSpPr>
        <p:spPr/>
        <p:txBody>
          <a:bodyPr/>
          <a:lstStyle/>
          <a:p>
            <a:pPr>
              <a:defRPr/>
            </a:pPr>
            <a:fld id="{EBB66145-AA13-420B-90CA-FE55BE4E42FD}" type="slidenum">
              <a:rPr lang="en-US" smtClean="0"/>
              <a:pPr>
                <a:defRPr/>
              </a:pPr>
              <a:t>11</a:t>
            </a:fld>
            <a:endParaRPr lang="en-US" b="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800" b="1" smtClean="0">
                <a:latin typeface="Times New Roman" charset="0"/>
              </a:rPr>
              <a:t>Interesting Info</a:t>
            </a:r>
          </a:p>
        </p:txBody>
      </p:sp>
      <p:sp>
        <p:nvSpPr>
          <p:cNvPr id="7171" name="Rectangle 3"/>
          <p:cNvSpPr>
            <a:spLocks noGrp="1" noChangeArrowheads="1"/>
          </p:cNvSpPr>
          <p:nvPr>
            <p:ph type="body" idx="1"/>
          </p:nvPr>
        </p:nvSpPr>
        <p:spPr>
          <a:xfrm>
            <a:off x="457200" y="1676400"/>
            <a:ext cx="8228542" cy="4114800"/>
          </a:xfrm>
        </p:spPr>
        <p:txBody>
          <a:bodyPr/>
          <a:lstStyle/>
          <a:p>
            <a:pPr algn="ctr" eaLnBrk="1" hangingPunct="1">
              <a:buFontTx/>
              <a:buNone/>
            </a:pPr>
            <a:r>
              <a:rPr lang="en-US" b="1" dirty="0" smtClean="0">
                <a:solidFill>
                  <a:schemeClr val="tx1"/>
                </a:solidFill>
                <a:latin typeface="Times New Roman" charset="0"/>
              </a:rPr>
              <a:t>Fingerprint Statistics: </a:t>
            </a:r>
          </a:p>
          <a:p>
            <a:pPr algn="ctr" eaLnBrk="1" hangingPunct="1">
              <a:buFontTx/>
              <a:buNone/>
            </a:pPr>
            <a:r>
              <a:rPr lang="en-US" b="1" dirty="0" smtClean="0">
                <a:solidFill>
                  <a:schemeClr val="tx1"/>
                </a:solidFill>
                <a:latin typeface="Times New Roman" charset="0"/>
              </a:rPr>
              <a:t>60%  loops, </a:t>
            </a:r>
          </a:p>
          <a:p>
            <a:pPr algn="ctr" eaLnBrk="1" hangingPunct="1">
              <a:buFontTx/>
              <a:buNone/>
            </a:pPr>
            <a:r>
              <a:rPr lang="en-US" b="1" dirty="0" smtClean="0">
                <a:solidFill>
                  <a:schemeClr val="tx1"/>
                </a:solidFill>
                <a:latin typeface="Times New Roman" charset="0"/>
              </a:rPr>
              <a:t>35% whorls, </a:t>
            </a:r>
          </a:p>
          <a:p>
            <a:pPr algn="ctr" eaLnBrk="1" hangingPunct="1">
              <a:buFontTx/>
              <a:buNone/>
            </a:pPr>
            <a:r>
              <a:rPr lang="en-US" b="1" dirty="0" smtClean="0">
                <a:solidFill>
                  <a:schemeClr val="tx1"/>
                </a:solidFill>
                <a:latin typeface="Times New Roman" charset="0"/>
              </a:rPr>
              <a:t> 5% arches</a:t>
            </a:r>
          </a:p>
          <a:p>
            <a:pPr algn="ctr" eaLnBrk="1" hangingPunct="1">
              <a:buFontTx/>
              <a:buNone/>
            </a:pPr>
            <a:r>
              <a:rPr lang="en-US" b="1" dirty="0" smtClean="0">
                <a:solidFill>
                  <a:srgbClr val="FFFF00"/>
                </a:solidFill>
                <a:latin typeface="Times New Roman" charset="0"/>
              </a:rPr>
              <a:t>Did you know?</a:t>
            </a:r>
            <a:endParaRPr lang="en-US" dirty="0" smtClean="0">
              <a:solidFill>
                <a:srgbClr val="FFFF00"/>
              </a:solidFill>
              <a:latin typeface="Times New Roman" charset="0"/>
            </a:endParaRPr>
          </a:p>
          <a:p>
            <a:pPr algn="ctr" eaLnBrk="1" hangingPunct="1">
              <a:buFontTx/>
              <a:buNone/>
            </a:pPr>
            <a:r>
              <a:rPr lang="en-US" dirty="0" smtClean="0">
                <a:solidFill>
                  <a:srgbClr val="FFFF00"/>
                </a:solidFill>
                <a:latin typeface="Times New Roman" charset="0"/>
              </a:rPr>
              <a:t>Police investigators are experts in collecting “</a:t>
            </a:r>
            <a:r>
              <a:rPr lang="en-US" dirty="0" err="1" smtClean="0">
                <a:solidFill>
                  <a:srgbClr val="FFFF00"/>
                </a:solidFill>
                <a:latin typeface="Times New Roman" charset="0"/>
              </a:rPr>
              <a:t>dactylograms</a:t>
            </a:r>
            <a:r>
              <a:rPr lang="en-US" dirty="0" smtClean="0">
                <a:solidFill>
                  <a:srgbClr val="FFFF00"/>
                </a:solidFill>
                <a:latin typeface="Times New Roman" charset="0"/>
              </a:rPr>
              <a:t>”, otherwise known as fingerprints</a:t>
            </a:r>
            <a:r>
              <a:rPr lang="en-US" dirty="0" smtClean="0">
                <a:latin typeface="Times New Roman" charset="0"/>
              </a:rPr>
              <a:t>.</a:t>
            </a:r>
          </a:p>
        </p:txBody>
      </p:sp>
      <p:pic>
        <p:nvPicPr>
          <p:cNvPr id="93186" name="Picture 2" descr="http://www.notempire.com/images/uploads/1_2.jpg"/>
          <p:cNvPicPr>
            <a:picLocks noChangeAspect="1" noChangeArrowheads="1"/>
          </p:cNvPicPr>
          <p:nvPr/>
        </p:nvPicPr>
        <p:blipFill>
          <a:blip r:embed="rId3"/>
          <a:srcRect/>
          <a:stretch>
            <a:fillRect/>
          </a:stretch>
        </p:blipFill>
        <p:spPr bwMode="auto">
          <a:xfrm>
            <a:off x="685800" y="2438400"/>
            <a:ext cx="1676400" cy="1676401"/>
          </a:xfrm>
          <a:prstGeom prst="rect">
            <a:avLst/>
          </a:prstGeom>
          <a:noFill/>
        </p:spPr>
      </p:pic>
      <p:pic>
        <p:nvPicPr>
          <p:cNvPr id="93188" name="Picture 4" descr="http://ursispaltenstein.ch/blog/images/uploads_img/hacking_a_fingerprint.jpg"/>
          <p:cNvPicPr>
            <a:picLocks noChangeAspect="1" noChangeArrowheads="1"/>
          </p:cNvPicPr>
          <p:nvPr/>
        </p:nvPicPr>
        <p:blipFill>
          <a:blip r:embed="rId4"/>
          <a:srcRect/>
          <a:stretch>
            <a:fillRect/>
          </a:stretch>
        </p:blipFill>
        <p:spPr bwMode="auto">
          <a:xfrm>
            <a:off x="6248400" y="2438400"/>
            <a:ext cx="2286000" cy="182070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8" name="Slide Number Placeholder 6"/>
          <p:cNvSpPr>
            <a:spLocks noGrp="1"/>
          </p:cNvSpPr>
          <p:nvPr>
            <p:ph type="sldNum" sz="quarter" idx="11"/>
          </p:nvPr>
        </p:nvSpPr>
        <p:spPr>
          <a:noFill/>
        </p:spPr>
        <p:txBody>
          <a:bodyPr/>
          <a:lstStyle/>
          <a:p>
            <a:fld id="{601176E8-88BF-44D1-9A40-2A04A4F1DC70}" type="slidenum">
              <a:rPr lang="en-US" smtClean="0"/>
              <a:pPr/>
              <a:t>13</a:t>
            </a:fld>
            <a:endParaRPr lang="en-US" b="0" smtClean="0"/>
          </a:p>
        </p:txBody>
      </p:sp>
      <p:sp>
        <p:nvSpPr>
          <p:cNvPr id="15362" name="Rectangle 2"/>
          <p:cNvSpPr>
            <a:spLocks noGrp="1" noChangeArrowheads="1"/>
          </p:cNvSpPr>
          <p:nvPr>
            <p:ph type="title"/>
          </p:nvPr>
        </p:nvSpPr>
        <p:spPr/>
        <p:txBody>
          <a:bodyPr/>
          <a:lstStyle/>
          <a:p>
            <a:pPr>
              <a:defRPr/>
            </a:pPr>
            <a:r>
              <a:rPr lang="en-US" dirty="0" smtClean="0">
                <a:latin typeface="Toronto" pitchFamily="34" charset="0"/>
              </a:rPr>
              <a:t>Gee Whiz Mr.</a:t>
            </a:r>
            <a:r>
              <a:rPr lang="en-US" dirty="0" smtClean="0">
                <a:latin typeface="Toronto" pitchFamily="34" charset="0"/>
              </a:rPr>
              <a:t> La Magna, </a:t>
            </a:r>
            <a:r>
              <a:rPr lang="en-US" dirty="0" smtClean="0">
                <a:latin typeface="Toronto" pitchFamily="34" charset="0"/>
              </a:rPr>
              <a:t>What is a Loop?</a:t>
            </a:r>
          </a:p>
        </p:txBody>
      </p:sp>
      <p:graphicFrame>
        <p:nvGraphicFramePr>
          <p:cNvPr id="1026" name="Object 7"/>
          <p:cNvGraphicFramePr>
            <a:graphicFrameLocks noChangeAspect="1"/>
          </p:cNvGraphicFramePr>
          <p:nvPr>
            <p:ph sz="quarter" idx="2"/>
          </p:nvPr>
        </p:nvGraphicFramePr>
        <p:xfrm>
          <a:off x="609600" y="2133600"/>
          <a:ext cx="3124200" cy="3048000"/>
        </p:xfrm>
        <a:graphic>
          <a:graphicData uri="http://schemas.openxmlformats.org/presentationml/2006/ole">
            <p:oleObj spid="_x0000_s1026" name="Bitmap Image" r:id="rId3" imgW="1933333" imgH="1933333" progId="">
              <p:embed/>
            </p:oleObj>
          </a:graphicData>
        </a:graphic>
      </p:graphicFrame>
      <p:sp>
        <p:nvSpPr>
          <p:cNvPr id="1030" name="Rectangle 4"/>
          <p:cNvSpPr>
            <a:spLocks noGrp="1" noChangeArrowheads="1"/>
          </p:cNvSpPr>
          <p:nvPr>
            <p:ph type="body" sz="half" idx="3"/>
          </p:nvPr>
        </p:nvSpPr>
        <p:spPr>
          <a:xfrm>
            <a:off x="3962400" y="1676400"/>
            <a:ext cx="4495800" cy="4267200"/>
          </a:xfrm>
        </p:spPr>
        <p:txBody>
          <a:bodyPr/>
          <a:lstStyle/>
          <a:p>
            <a:pPr>
              <a:spcBef>
                <a:spcPct val="0"/>
              </a:spcBef>
              <a:buFont typeface="Wingdings" charset="2"/>
              <a:buChar char="§"/>
            </a:pPr>
            <a:r>
              <a:rPr lang="en-US" sz="2400" dirty="0" smtClean="0">
                <a:solidFill>
                  <a:srgbClr val="DF57D9"/>
                </a:solidFill>
                <a:latin typeface="Arial" charset="0"/>
              </a:rPr>
              <a:t>A loop must have one or more ridges entering and exiting from the same side. Loops must have one delta.</a:t>
            </a:r>
          </a:p>
          <a:p>
            <a:pPr>
              <a:spcBef>
                <a:spcPct val="0"/>
              </a:spcBef>
              <a:buFont typeface="Wingdings" charset="2"/>
              <a:buChar char="§"/>
            </a:pPr>
            <a:r>
              <a:rPr lang="en-US" sz="2400" b="1" i="1" dirty="0" smtClean="0">
                <a:solidFill>
                  <a:schemeClr val="tx1"/>
                </a:solidFill>
                <a:latin typeface="Arial" charset="0"/>
              </a:rPr>
              <a:t>Types</a:t>
            </a:r>
          </a:p>
          <a:p>
            <a:pPr lvl="1">
              <a:spcBef>
                <a:spcPct val="0"/>
              </a:spcBef>
              <a:buFont typeface="Wingdings" charset="2"/>
              <a:buChar char="§"/>
            </a:pPr>
            <a:r>
              <a:rPr lang="en-US" sz="2400" b="1" dirty="0" smtClean="0">
                <a:solidFill>
                  <a:schemeClr val="tx1"/>
                </a:solidFill>
                <a:latin typeface="Arial" charset="0"/>
              </a:rPr>
              <a:t>Radial</a:t>
            </a:r>
            <a:r>
              <a:rPr lang="en-US" sz="2400" dirty="0" smtClean="0">
                <a:solidFill>
                  <a:schemeClr val="tx1"/>
                </a:solidFill>
                <a:latin typeface="Arial" charset="0"/>
                <a:cs typeface="Arial" charset="0"/>
              </a:rPr>
              <a:t>—</a:t>
            </a:r>
            <a:r>
              <a:rPr lang="en-US" sz="2400" dirty="0" smtClean="0">
                <a:solidFill>
                  <a:schemeClr val="tx1"/>
                </a:solidFill>
                <a:latin typeface="Arial" charset="0"/>
              </a:rPr>
              <a:t>opens toward the thumb</a:t>
            </a:r>
          </a:p>
          <a:p>
            <a:pPr lvl="1">
              <a:spcBef>
                <a:spcPct val="0"/>
              </a:spcBef>
              <a:buFont typeface="Wingdings" charset="2"/>
              <a:buChar char="§"/>
            </a:pPr>
            <a:r>
              <a:rPr lang="en-US" sz="2400" b="1" dirty="0" err="1" smtClean="0">
                <a:solidFill>
                  <a:schemeClr val="tx1"/>
                </a:solidFill>
                <a:latin typeface="Arial" charset="0"/>
              </a:rPr>
              <a:t>Ulnar</a:t>
            </a:r>
            <a:r>
              <a:rPr lang="en-US" sz="2400" dirty="0" smtClean="0">
                <a:solidFill>
                  <a:schemeClr val="tx1"/>
                </a:solidFill>
                <a:latin typeface="Arial" charset="0"/>
                <a:cs typeface="Arial" charset="0"/>
              </a:rPr>
              <a:t>—</a:t>
            </a:r>
            <a:r>
              <a:rPr lang="en-US" sz="2400" dirty="0" smtClean="0">
                <a:solidFill>
                  <a:schemeClr val="tx1"/>
                </a:solidFill>
                <a:latin typeface="Arial" charset="0"/>
              </a:rPr>
              <a:t>opens toward the “pinky” (little finger)</a:t>
            </a:r>
          </a:p>
          <a:p>
            <a:pPr>
              <a:spcBef>
                <a:spcPct val="0"/>
              </a:spcBef>
              <a:buFont typeface="Wingdings" charset="2"/>
              <a:buChar char="§"/>
            </a:pPr>
            <a:r>
              <a:rPr lang="en-US" sz="2400" b="1" dirty="0" smtClean="0">
                <a:solidFill>
                  <a:srgbClr val="92D050"/>
                </a:solidFill>
                <a:latin typeface="Arial" charset="0"/>
              </a:rPr>
              <a:t>Which type of loop is this, if it is on the right middle finger?  Left  middle finger?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30">
                                            <p:txEl>
                                              <p:pRg st="2" end="2"/>
                                            </p:txEl>
                                          </p:spTgt>
                                        </p:tgtEl>
                                        <p:attrNameLst>
                                          <p:attrName>style.visibility</p:attrName>
                                        </p:attrNameLst>
                                      </p:cBhvr>
                                      <p:to>
                                        <p:strVal val="visible"/>
                                      </p:to>
                                    </p:set>
                                    <p:animEffect transition="in" filter="diamond(in)">
                                      <p:cBhvr>
                                        <p:cTn id="7" dur="2000"/>
                                        <p:tgtEl>
                                          <p:spTgt spid="103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30">
                                            <p:txEl>
                                              <p:pRg st="3" end="3"/>
                                            </p:txEl>
                                          </p:spTgt>
                                        </p:tgtEl>
                                        <p:attrNameLst>
                                          <p:attrName>style.visibility</p:attrName>
                                        </p:attrNameLst>
                                      </p:cBhvr>
                                      <p:to>
                                        <p:strVal val="visible"/>
                                      </p:to>
                                    </p:set>
                                    <p:animEffect transition="in" filter="diamond(in)">
                                      <p:cBhvr>
                                        <p:cTn id="12" dur="2000"/>
                                        <p:tgtEl>
                                          <p:spTgt spid="103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30">
                                            <p:txEl>
                                              <p:pRg st="4" end="4"/>
                                            </p:txEl>
                                          </p:spTgt>
                                        </p:tgtEl>
                                        <p:attrNameLst>
                                          <p:attrName>style.visibility</p:attrName>
                                        </p:attrNameLst>
                                      </p:cBhvr>
                                      <p:to>
                                        <p:strVal val="visible"/>
                                      </p:to>
                                    </p:set>
                                    <p:animEffect transition="in" filter="diamond(in)">
                                      <p:cBhvr>
                                        <p:cTn id="17" dur="2000"/>
                                        <p:tgtEl>
                                          <p:spTgt spid="10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800" b="1" dirty="0" smtClean="0">
                <a:latin typeface="Times New Roman" charset="0"/>
              </a:rPr>
              <a:t>Loops</a:t>
            </a:r>
          </a:p>
        </p:txBody>
      </p:sp>
      <p:sp>
        <p:nvSpPr>
          <p:cNvPr id="9219" name="Text Box 4"/>
          <p:cNvSpPr txBox="1">
            <a:spLocks noChangeArrowheads="1"/>
          </p:cNvSpPr>
          <p:nvPr/>
        </p:nvSpPr>
        <p:spPr bwMode="auto">
          <a:xfrm>
            <a:off x="304271" y="1295400"/>
            <a:ext cx="8458729" cy="1200329"/>
          </a:xfrm>
          <a:prstGeom prst="rect">
            <a:avLst/>
          </a:prstGeom>
          <a:noFill/>
          <a:ln w="9525">
            <a:noFill/>
            <a:miter lim="800000"/>
            <a:headEnd/>
            <a:tailEnd/>
          </a:ln>
        </p:spPr>
        <p:txBody>
          <a:bodyPr>
            <a:spAutoFit/>
          </a:bodyPr>
          <a:lstStyle/>
          <a:p>
            <a:pPr>
              <a:spcBef>
                <a:spcPct val="50000"/>
              </a:spcBef>
            </a:pPr>
            <a:r>
              <a:rPr lang="en-US" sz="2400" b="1" dirty="0">
                <a:latin typeface="Times New Roman" charset="0"/>
              </a:rPr>
              <a:t>Loops must have one delta and one or more ridges that enter and leave on the same side.  These patterns are named for their positions related to the radius and ulna bones.</a:t>
            </a:r>
          </a:p>
        </p:txBody>
      </p:sp>
      <p:grpSp>
        <p:nvGrpSpPr>
          <p:cNvPr id="2" name="Group 26"/>
          <p:cNvGrpSpPr>
            <a:grpSpLocks/>
          </p:cNvGrpSpPr>
          <p:nvPr/>
        </p:nvGrpSpPr>
        <p:grpSpPr bwMode="auto">
          <a:xfrm>
            <a:off x="762000" y="3962400"/>
            <a:ext cx="7467865" cy="2438400"/>
            <a:chOff x="480" y="2496"/>
            <a:chExt cx="4704" cy="1536"/>
          </a:xfrm>
        </p:grpSpPr>
        <p:grpSp>
          <p:nvGrpSpPr>
            <p:cNvPr id="3" name="Group 25"/>
            <p:cNvGrpSpPr>
              <a:grpSpLocks/>
            </p:cNvGrpSpPr>
            <p:nvPr/>
          </p:nvGrpSpPr>
          <p:grpSpPr bwMode="auto">
            <a:xfrm>
              <a:off x="3840" y="2496"/>
              <a:ext cx="1344" cy="1536"/>
              <a:chOff x="3840" y="2496"/>
              <a:chExt cx="1344" cy="1536"/>
            </a:xfrm>
          </p:grpSpPr>
          <p:pic>
            <p:nvPicPr>
              <p:cNvPr id="9237" name="Picture 9" descr="ulnar loop"/>
              <p:cNvPicPr>
                <a:picLocks noChangeAspect="1" noChangeArrowheads="1"/>
              </p:cNvPicPr>
              <p:nvPr/>
            </p:nvPicPr>
            <p:blipFill>
              <a:blip r:embed="rId3"/>
              <a:srcRect/>
              <a:stretch>
                <a:fillRect/>
              </a:stretch>
            </p:blipFill>
            <p:spPr bwMode="auto">
              <a:xfrm>
                <a:off x="3840" y="2496"/>
                <a:ext cx="1344" cy="1164"/>
              </a:xfrm>
              <a:prstGeom prst="rect">
                <a:avLst/>
              </a:prstGeom>
              <a:noFill/>
              <a:ln w="19050">
                <a:solidFill>
                  <a:srgbClr val="000000"/>
                </a:solidFill>
                <a:miter lim="800000"/>
                <a:headEnd/>
                <a:tailEnd/>
              </a:ln>
            </p:spPr>
          </p:pic>
          <p:sp>
            <p:nvSpPr>
              <p:cNvPr id="9238" name="Text Box 24"/>
              <p:cNvSpPr txBox="1">
                <a:spLocks noChangeArrowheads="1"/>
              </p:cNvSpPr>
              <p:nvPr/>
            </p:nvSpPr>
            <p:spPr bwMode="auto">
              <a:xfrm>
                <a:off x="4101" y="3717"/>
                <a:ext cx="579" cy="315"/>
              </a:xfrm>
              <a:prstGeom prst="rect">
                <a:avLst/>
              </a:prstGeom>
              <a:solidFill>
                <a:srgbClr val="FFFFFF"/>
              </a:solidFill>
              <a:ln w="9525">
                <a:noFill/>
                <a:miter lim="800000"/>
                <a:headEnd/>
                <a:tailEnd/>
              </a:ln>
            </p:spPr>
            <p:txBody>
              <a:bodyPr/>
              <a:lstStyle/>
              <a:p>
                <a:pPr algn="ctr"/>
                <a:r>
                  <a:rPr lang="en-US" b="1" dirty="0">
                    <a:solidFill>
                      <a:schemeClr val="bg2"/>
                    </a:solidFill>
                  </a:rPr>
                  <a:t>Delta</a:t>
                </a:r>
                <a:endParaRPr lang="en-US" dirty="0">
                  <a:solidFill>
                    <a:schemeClr val="bg2"/>
                  </a:solidFill>
                </a:endParaRPr>
              </a:p>
            </p:txBody>
          </p:sp>
          <p:sp>
            <p:nvSpPr>
              <p:cNvPr id="9239" name="Line 23"/>
              <p:cNvSpPr>
                <a:spLocks noChangeShapeType="1"/>
              </p:cNvSpPr>
              <p:nvPr/>
            </p:nvSpPr>
            <p:spPr bwMode="auto">
              <a:xfrm flipV="1">
                <a:off x="4608" y="3531"/>
                <a:ext cx="483" cy="261"/>
              </a:xfrm>
              <a:prstGeom prst="line">
                <a:avLst/>
              </a:prstGeom>
              <a:noFill/>
              <a:ln w="76200">
                <a:solidFill>
                  <a:srgbClr val="FF0000"/>
                </a:solidFill>
                <a:round/>
                <a:headEnd/>
                <a:tailEnd type="triangle" w="med" len="med"/>
              </a:ln>
            </p:spPr>
            <p:txBody>
              <a:bodyPr/>
              <a:lstStyle/>
              <a:p>
                <a:endParaRPr lang="en-US"/>
              </a:p>
            </p:txBody>
          </p:sp>
        </p:grpSp>
        <p:sp>
          <p:nvSpPr>
            <p:cNvPr id="9236" name="Text Box 7"/>
            <p:cNvSpPr txBox="1">
              <a:spLocks noChangeArrowheads="1"/>
            </p:cNvSpPr>
            <p:nvPr/>
          </p:nvSpPr>
          <p:spPr bwMode="auto">
            <a:xfrm>
              <a:off x="480" y="3552"/>
              <a:ext cx="3264" cy="432"/>
            </a:xfrm>
            <a:prstGeom prst="rect">
              <a:avLst/>
            </a:prstGeom>
            <a:solidFill>
              <a:srgbClr val="FFFFFF"/>
            </a:solidFill>
            <a:ln w="9525">
              <a:noFill/>
              <a:miter lim="800000"/>
              <a:headEnd/>
              <a:tailEnd/>
            </a:ln>
          </p:spPr>
          <p:txBody>
            <a:bodyPr/>
            <a:lstStyle/>
            <a:p>
              <a:pPr algn="ctr"/>
              <a:r>
                <a:rPr lang="en-US" sz="2000" b="1" dirty="0" err="1">
                  <a:solidFill>
                    <a:schemeClr val="bg2"/>
                  </a:solidFill>
                  <a:latin typeface="Times New Roman" charset="0"/>
                </a:rPr>
                <a:t>Ulnar</a:t>
              </a:r>
              <a:r>
                <a:rPr lang="en-US" sz="2000" b="1" dirty="0">
                  <a:solidFill>
                    <a:schemeClr val="bg2"/>
                  </a:solidFill>
                  <a:latin typeface="Times New Roman" charset="0"/>
                </a:rPr>
                <a:t> Loop (Right Hand)</a:t>
              </a:r>
              <a:endParaRPr lang="en-US" sz="2000" dirty="0">
                <a:solidFill>
                  <a:schemeClr val="bg2"/>
                </a:solidFill>
                <a:latin typeface="Times New Roman" charset="0"/>
              </a:endParaRPr>
            </a:p>
            <a:p>
              <a:pPr algn="ctr"/>
              <a:r>
                <a:rPr lang="en-US" sz="2000" dirty="0">
                  <a:solidFill>
                    <a:schemeClr val="bg2"/>
                  </a:solidFill>
                  <a:latin typeface="Times New Roman" charset="0"/>
                </a:rPr>
                <a:t>Loop opens toward the little finger (or ulna).</a:t>
              </a:r>
            </a:p>
          </p:txBody>
        </p:sp>
      </p:grpSp>
      <p:grpSp>
        <p:nvGrpSpPr>
          <p:cNvPr id="4" name="Group 30"/>
          <p:cNvGrpSpPr>
            <a:grpSpLocks/>
          </p:cNvGrpSpPr>
          <p:nvPr/>
        </p:nvGrpSpPr>
        <p:grpSpPr bwMode="auto">
          <a:xfrm>
            <a:off x="529167" y="2819400"/>
            <a:ext cx="8081698" cy="1838325"/>
            <a:chOff x="333" y="1776"/>
            <a:chExt cx="5091" cy="1158"/>
          </a:xfrm>
        </p:grpSpPr>
        <p:pic>
          <p:nvPicPr>
            <p:cNvPr id="9230" name="Picture 8" descr="radial loop"/>
            <p:cNvPicPr>
              <a:picLocks noChangeAspect="1" noChangeArrowheads="1"/>
            </p:cNvPicPr>
            <p:nvPr/>
          </p:nvPicPr>
          <p:blipFill>
            <a:blip r:embed="rId4"/>
            <a:srcRect/>
            <a:stretch>
              <a:fillRect/>
            </a:stretch>
          </p:blipFill>
          <p:spPr bwMode="auto">
            <a:xfrm>
              <a:off x="960" y="1776"/>
              <a:ext cx="1224" cy="1158"/>
            </a:xfrm>
            <a:prstGeom prst="rect">
              <a:avLst/>
            </a:prstGeom>
            <a:noFill/>
            <a:ln w="19050">
              <a:solidFill>
                <a:srgbClr val="000000"/>
              </a:solidFill>
              <a:miter lim="800000"/>
              <a:headEnd/>
              <a:tailEnd/>
            </a:ln>
          </p:spPr>
        </p:pic>
        <p:grpSp>
          <p:nvGrpSpPr>
            <p:cNvPr id="5" name="Group 28"/>
            <p:cNvGrpSpPr>
              <a:grpSpLocks/>
            </p:cNvGrpSpPr>
            <p:nvPr/>
          </p:nvGrpSpPr>
          <p:grpSpPr bwMode="auto">
            <a:xfrm>
              <a:off x="333" y="1776"/>
              <a:ext cx="5091" cy="1152"/>
              <a:chOff x="333" y="1776"/>
              <a:chExt cx="5091" cy="1152"/>
            </a:xfrm>
          </p:grpSpPr>
          <p:sp>
            <p:nvSpPr>
              <p:cNvPr id="9232" name="Text Box 6"/>
              <p:cNvSpPr txBox="1">
                <a:spLocks noChangeArrowheads="1"/>
              </p:cNvSpPr>
              <p:nvPr/>
            </p:nvSpPr>
            <p:spPr bwMode="auto">
              <a:xfrm>
                <a:off x="2256" y="1776"/>
                <a:ext cx="3168" cy="480"/>
              </a:xfrm>
              <a:prstGeom prst="rect">
                <a:avLst/>
              </a:prstGeom>
              <a:solidFill>
                <a:srgbClr val="FFFFFF"/>
              </a:solidFill>
              <a:ln w="9525">
                <a:noFill/>
                <a:miter lim="800000"/>
                <a:headEnd/>
                <a:tailEnd/>
              </a:ln>
            </p:spPr>
            <p:txBody>
              <a:bodyPr/>
              <a:lstStyle/>
              <a:p>
                <a:pPr algn="ctr"/>
                <a:r>
                  <a:rPr lang="en-US" sz="2000" b="1" dirty="0">
                    <a:solidFill>
                      <a:schemeClr val="bg2"/>
                    </a:solidFill>
                    <a:latin typeface="Times New Roman" charset="0"/>
                  </a:rPr>
                  <a:t>Radial Loop (Right Hand)</a:t>
                </a:r>
              </a:p>
              <a:p>
                <a:pPr algn="ctr"/>
                <a:r>
                  <a:rPr lang="en-US" sz="2000" b="1" dirty="0">
                    <a:solidFill>
                      <a:schemeClr val="bg2"/>
                    </a:solidFill>
                    <a:latin typeface="Times New Roman" charset="0"/>
                  </a:rPr>
                  <a:t>Loop opens toward the thumb (or radius</a:t>
                </a:r>
                <a:r>
                  <a:rPr lang="en-US" sz="2000" dirty="0">
                    <a:latin typeface="Times New Roman" charset="0"/>
                  </a:rPr>
                  <a:t>).</a:t>
                </a:r>
              </a:p>
            </p:txBody>
          </p:sp>
          <p:sp>
            <p:nvSpPr>
              <p:cNvPr id="9233" name="Line 11"/>
              <p:cNvSpPr>
                <a:spLocks noChangeShapeType="1"/>
              </p:cNvSpPr>
              <p:nvPr/>
            </p:nvSpPr>
            <p:spPr bwMode="auto">
              <a:xfrm flipV="1">
                <a:off x="816" y="2496"/>
                <a:ext cx="480" cy="192"/>
              </a:xfrm>
              <a:prstGeom prst="line">
                <a:avLst/>
              </a:prstGeom>
              <a:noFill/>
              <a:ln w="76200">
                <a:solidFill>
                  <a:srgbClr val="FF0000"/>
                </a:solidFill>
                <a:round/>
                <a:headEnd/>
                <a:tailEnd type="triangle" w="med" len="med"/>
              </a:ln>
            </p:spPr>
            <p:txBody>
              <a:bodyPr/>
              <a:lstStyle/>
              <a:p>
                <a:endParaRPr lang="en-US"/>
              </a:p>
            </p:txBody>
          </p:sp>
          <p:sp>
            <p:nvSpPr>
              <p:cNvPr id="9234" name="Text Box 12"/>
              <p:cNvSpPr txBox="1">
                <a:spLocks noChangeArrowheads="1"/>
              </p:cNvSpPr>
              <p:nvPr/>
            </p:nvSpPr>
            <p:spPr bwMode="auto">
              <a:xfrm>
                <a:off x="333" y="2613"/>
                <a:ext cx="579" cy="315"/>
              </a:xfrm>
              <a:prstGeom prst="rect">
                <a:avLst/>
              </a:prstGeom>
              <a:solidFill>
                <a:srgbClr val="FFFFFF"/>
              </a:solidFill>
              <a:ln w="9525">
                <a:noFill/>
                <a:miter lim="800000"/>
                <a:headEnd/>
                <a:tailEnd/>
              </a:ln>
            </p:spPr>
            <p:txBody>
              <a:bodyPr/>
              <a:lstStyle/>
              <a:p>
                <a:pPr algn="ctr"/>
                <a:r>
                  <a:rPr lang="en-US" b="1" dirty="0">
                    <a:solidFill>
                      <a:schemeClr val="bg2"/>
                    </a:solidFill>
                  </a:rPr>
                  <a:t>Delta</a:t>
                </a:r>
                <a:endParaRPr lang="en-US" dirty="0">
                  <a:solidFill>
                    <a:schemeClr val="bg2"/>
                  </a:solidFill>
                </a:endParaRPr>
              </a:p>
            </p:txBody>
          </p:sp>
        </p:grpSp>
      </p:grpSp>
      <p:grpSp>
        <p:nvGrpSpPr>
          <p:cNvPr id="6" name="Group 29"/>
          <p:cNvGrpSpPr>
            <a:grpSpLocks/>
          </p:cNvGrpSpPr>
          <p:nvPr/>
        </p:nvGrpSpPr>
        <p:grpSpPr bwMode="auto">
          <a:xfrm>
            <a:off x="2279386" y="3208339"/>
            <a:ext cx="1482989" cy="1563687"/>
            <a:chOff x="1436" y="2021"/>
            <a:chExt cx="934" cy="985"/>
          </a:xfrm>
        </p:grpSpPr>
        <p:sp>
          <p:nvSpPr>
            <p:cNvPr id="9227" name="Line 13"/>
            <p:cNvSpPr>
              <a:spLocks noChangeShapeType="1"/>
            </p:cNvSpPr>
            <p:nvPr/>
          </p:nvSpPr>
          <p:spPr bwMode="auto">
            <a:xfrm flipH="1" flipV="1">
              <a:off x="2178" y="2466"/>
              <a:ext cx="192" cy="96"/>
            </a:xfrm>
            <a:prstGeom prst="line">
              <a:avLst/>
            </a:prstGeom>
            <a:noFill/>
            <a:ln w="76200">
              <a:solidFill>
                <a:srgbClr val="FF0000"/>
              </a:solidFill>
              <a:round/>
              <a:headEnd/>
              <a:tailEnd type="triangle" w="med" len="med"/>
            </a:ln>
          </p:spPr>
          <p:txBody>
            <a:bodyPr/>
            <a:lstStyle/>
            <a:p>
              <a:endParaRPr lang="en-US"/>
            </a:p>
          </p:txBody>
        </p:sp>
        <p:sp>
          <p:nvSpPr>
            <p:cNvPr id="9228" name="Line 14"/>
            <p:cNvSpPr>
              <a:spLocks noChangeShapeType="1"/>
            </p:cNvSpPr>
            <p:nvPr/>
          </p:nvSpPr>
          <p:spPr bwMode="auto">
            <a:xfrm flipH="1" flipV="1">
              <a:off x="2178" y="2910"/>
              <a:ext cx="192" cy="96"/>
            </a:xfrm>
            <a:prstGeom prst="line">
              <a:avLst/>
            </a:prstGeom>
            <a:noFill/>
            <a:ln w="76200">
              <a:solidFill>
                <a:srgbClr val="FF0000"/>
              </a:solidFill>
              <a:round/>
              <a:headEnd type="triangle" w="med" len="med"/>
              <a:tailEnd/>
            </a:ln>
          </p:spPr>
          <p:txBody>
            <a:bodyPr/>
            <a:lstStyle/>
            <a:p>
              <a:endParaRPr lang="en-US"/>
            </a:p>
          </p:txBody>
        </p:sp>
        <p:sp>
          <p:nvSpPr>
            <p:cNvPr id="9229" name="Freeform 18"/>
            <p:cNvSpPr>
              <a:spLocks/>
            </p:cNvSpPr>
            <p:nvPr/>
          </p:nvSpPr>
          <p:spPr bwMode="auto">
            <a:xfrm>
              <a:off x="1436" y="2021"/>
              <a:ext cx="740" cy="886"/>
            </a:xfrm>
            <a:custGeom>
              <a:avLst/>
              <a:gdLst>
                <a:gd name="T0" fmla="*/ 731 w 740"/>
                <a:gd name="T1" fmla="*/ 886 h 886"/>
                <a:gd name="T2" fmla="*/ 594 w 740"/>
                <a:gd name="T3" fmla="*/ 795 h 886"/>
                <a:gd name="T4" fmla="*/ 539 w 740"/>
                <a:gd name="T5" fmla="*/ 758 h 886"/>
                <a:gd name="T6" fmla="*/ 511 w 740"/>
                <a:gd name="T7" fmla="*/ 731 h 886"/>
                <a:gd name="T8" fmla="*/ 374 w 740"/>
                <a:gd name="T9" fmla="*/ 667 h 886"/>
                <a:gd name="T10" fmla="*/ 329 w 740"/>
                <a:gd name="T11" fmla="*/ 621 h 886"/>
                <a:gd name="T12" fmla="*/ 255 w 740"/>
                <a:gd name="T13" fmla="*/ 566 h 886"/>
                <a:gd name="T14" fmla="*/ 146 w 740"/>
                <a:gd name="T15" fmla="*/ 429 h 886"/>
                <a:gd name="T16" fmla="*/ 109 w 740"/>
                <a:gd name="T17" fmla="*/ 384 h 886"/>
                <a:gd name="T18" fmla="*/ 73 w 740"/>
                <a:gd name="T19" fmla="*/ 338 h 886"/>
                <a:gd name="T20" fmla="*/ 127 w 740"/>
                <a:gd name="T21" fmla="*/ 0 h 886"/>
                <a:gd name="T22" fmla="*/ 310 w 740"/>
                <a:gd name="T23" fmla="*/ 18 h 886"/>
                <a:gd name="T24" fmla="*/ 365 w 740"/>
                <a:gd name="T25" fmla="*/ 45 h 886"/>
                <a:gd name="T26" fmla="*/ 420 w 740"/>
                <a:gd name="T27" fmla="*/ 91 h 886"/>
                <a:gd name="T28" fmla="*/ 429 w 740"/>
                <a:gd name="T29" fmla="*/ 118 h 886"/>
                <a:gd name="T30" fmla="*/ 475 w 740"/>
                <a:gd name="T31" fmla="*/ 155 h 886"/>
                <a:gd name="T32" fmla="*/ 612 w 740"/>
                <a:gd name="T33" fmla="*/ 301 h 886"/>
                <a:gd name="T34" fmla="*/ 667 w 740"/>
                <a:gd name="T35" fmla="*/ 393 h 886"/>
                <a:gd name="T36" fmla="*/ 713 w 740"/>
                <a:gd name="T37" fmla="*/ 429 h 886"/>
                <a:gd name="T38" fmla="*/ 740 w 740"/>
                <a:gd name="T39" fmla="*/ 448 h 8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0"/>
                <a:gd name="T61" fmla="*/ 0 h 886"/>
                <a:gd name="T62" fmla="*/ 740 w 740"/>
                <a:gd name="T63" fmla="*/ 886 h 8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0" h="886">
                  <a:moveTo>
                    <a:pt x="731" y="886"/>
                  </a:moveTo>
                  <a:cubicBezTo>
                    <a:pt x="689" y="845"/>
                    <a:pt x="643" y="822"/>
                    <a:pt x="594" y="795"/>
                  </a:cubicBezTo>
                  <a:cubicBezTo>
                    <a:pt x="575" y="784"/>
                    <a:pt x="555" y="773"/>
                    <a:pt x="539" y="758"/>
                  </a:cubicBezTo>
                  <a:cubicBezTo>
                    <a:pt x="530" y="749"/>
                    <a:pt x="522" y="738"/>
                    <a:pt x="511" y="731"/>
                  </a:cubicBezTo>
                  <a:cubicBezTo>
                    <a:pt x="469" y="704"/>
                    <a:pt x="417" y="695"/>
                    <a:pt x="374" y="667"/>
                  </a:cubicBezTo>
                  <a:cubicBezTo>
                    <a:pt x="329" y="600"/>
                    <a:pt x="386" y="678"/>
                    <a:pt x="329" y="621"/>
                  </a:cubicBezTo>
                  <a:cubicBezTo>
                    <a:pt x="298" y="590"/>
                    <a:pt x="299" y="582"/>
                    <a:pt x="255" y="566"/>
                  </a:cubicBezTo>
                  <a:cubicBezTo>
                    <a:pt x="222" y="517"/>
                    <a:pt x="186" y="472"/>
                    <a:pt x="146" y="429"/>
                  </a:cubicBezTo>
                  <a:cubicBezTo>
                    <a:pt x="123" y="360"/>
                    <a:pt x="157" y="444"/>
                    <a:pt x="109" y="384"/>
                  </a:cubicBezTo>
                  <a:cubicBezTo>
                    <a:pt x="57" y="319"/>
                    <a:pt x="152" y="391"/>
                    <a:pt x="73" y="338"/>
                  </a:cubicBezTo>
                  <a:cubicBezTo>
                    <a:pt x="45" y="232"/>
                    <a:pt x="0" y="42"/>
                    <a:pt x="127" y="0"/>
                  </a:cubicBezTo>
                  <a:cubicBezTo>
                    <a:pt x="128" y="0"/>
                    <a:pt x="266" y="0"/>
                    <a:pt x="310" y="18"/>
                  </a:cubicBezTo>
                  <a:cubicBezTo>
                    <a:pt x="436" y="71"/>
                    <a:pt x="251" y="7"/>
                    <a:pt x="365" y="45"/>
                  </a:cubicBezTo>
                  <a:cubicBezTo>
                    <a:pt x="385" y="58"/>
                    <a:pt x="406" y="70"/>
                    <a:pt x="420" y="91"/>
                  </a:cubicBezTo>
                  <a:cubicBezTo>
                    <a:pt x="425" y="99"/>
                    <a:pt x="424" y="110"/>
                    <a:pt x="429" y="118"/>
                  </a:cubicBezTo>
                  <a:cubicBezTo>
                    <a:pt x="439" y="135"/>
                    <a:pt x="460" y="145"/>
                    <a:pt x="475" y="155"/>
                  </a:cubicBezTo>
                  <a:cubicBezTo>
                    <a:pt x="513" y="213"/>
                    <a:pt x="574" y="244"/>
                    <a:pt x="612" y="301"/>
                  </a:cubicBezTo>
                  <a:cubicBezTo>
                    <a:pt x="638" y="380"/>
                    <a:pt x="624" y="338"/>
                    <a:pt x="667" y="393"/>
                  </a:cubicBezTo>
                  <a:cubicBezTo>
                    <a:pt x="696" y="430"/>
                    <a:pt x="670" y="415"/>
                    <a:pt x="713" y="429"/>
                  </a:cubicBezTo>
                  <a:cubicBezTo>
                    <a:pt x="733" y="450"/>
                    <a:pt x="722" y="448"/>
                    <a:pt x="740" y="448"/>
                  </a:cubicBezTo>
                </a:path>
              </a:pathLst>
            </a:custGeom>
            <a:noFill/>
            <a:ln w="38100">
              <a:solidFill>
                <a:srgbClr val="FF0000"/>
              </a:solidFill>
              <a:round/>
              <a:headEnd/>
              <a:tailEnd/>
            </a:ln>
          </p:spPr>
          <p:txBody>
            <a:bodyPr/>
            <a:lstStyle/>
            <a:p>
              <a:endParaRPr lang="en-US"/>
            </a:p>
          </p:txBody>
        </p:sp>
      </p:grpSp>
      <p:grpSp>
        <p:nvGrpSpPr>
          <p:cNvPr id="7" name="Group 27"/>
          <p:cNvGrpSpPr>
            <a:grpSpLocks/>
          </p:cNvGrpSpPr>
          <p:nvPr/>
        </p:nvGrpSpPr>
        <p:grpSpPr bwMode="auto">
          <a:xfrm>
            <a:off x="5791730" y="4265614"/>
            <a:ext cx="1908969" cy="1246187"/>
            <a:chOff x="3648" y="2687"/>
            <a:chExt cx="1203" cy="785"/>
          </a:xfrm>
        </p:grpSpPr>
        <p:sp>
          <p:nvSpPr>
            <p:cNvPr id="9224" name="Line 15"/>
            <p:cNvSpPr>
              <a:spLocks noChangeShapeType="1"/>
            </p:cNvSpPr>
            <p:nvPr/>
          </p:nvSpPr>
          <p:spPr bwMode="auto">
            <a:xfrm flipH="1">
              <a:off x="3648" y="3042"/>
              <a:ext cx="192" cy="96"/>
            </a:xfrm>
            <a:prstGeom prst="line">
              <a:avLst/>
            </a:prstGeom>
            <a:noFill/>
            <a:ln w="76200">
              <a:solidFill>
                <a:srgbClr val="FF0000"/>
              </a:solidFill>
              <a:round/>
              <a:headEnd type="triangle" w="med" len="med"/>
              <a:tailEnd/>
            </a:ln>
          </p:spPr>
          <p:txBody>
            <a:bodyPr/>
            <a:lstStyle/>
            <a:p>
              <a:endParaRPr lang="en-US"/>
            </a:p>
          </p:txBody>
        </p:sp>
        <p:sp>
          <p:nvSpPr>
            <p:cNvPr id="9225" name="Freeform 20"/>
            <p:cNvSpPr>
              <a:spLocks/>
            </p:cNvSpPr>
            <p:nvPr/>
          </p:nvSpPr>
          <p:spPr bwMode="auto">
            <a:xfrm>
              <a:off x="3840" y="2687"/>
              <a:ext cx="1011" cy="785"/>
            </a:xfrm>
            <a:custGeom>
              <a:avLst/>
              <a:gdLst>
                <a:gd name="T0" fmla="*/ 0 w 1011"/>
                <a:gd name="T1" fmla="*/ 348 h 785"/>
                <a:gd name="T2" fmla="*/ 101 w 1011"/>
                <a:gd name="T3" fmla="*/ 294 h 785"/>
                <a:gd name="T4" fmla="*/ 156 w 1011"/>
                <a:gd name="T5" fmla="*/ 266 h 785"/>
                <a:gd name="T6" fmla="*/ 201 w 1011"/>
                <a:gd name="T7" fmla="*/ 220 h 785"/>
                <a:gd name="T8" fmla="*/ 256 w 1011"/>
                <a:gd name="T9" fmla="*/ 202 h 785"/>
                <a:gd name="T10" fmla="*/ 284 w 1011"/>
                <a:gd name="T11" fmla="*/ 184 h 785"/>
                <a:gd name="T12" fmla="*/ 338 w 1011"/>
                <a:gd name="T13" fmla="*/ 166 h 785"/>
                <a:gd name="T14" fmla="*/ 412 w 1011"/>
                <a:gd name="T15" fmla="*/ 120 h 785"/>
                <a:gd name="T16" fmla="*/ 448 w 1011"/>
                <a:gd name="T17" fmla="*/ 65 h 785"/>
                <a:gd name="T18" fmla="*/ 558 w 1011"/>
                <a:gd name="T19" fmla="*/ 28 h 785"/>
                <a:gd name="T20" fmla="*/ 613 w 1011"/>
                <a:gd name="T21" fmla="*/ 10 h 785"/>
                <a:gd name="T22" fmla="*/ 640 w 1011"/>
                <a:gd name="T23" fmla="*/ 1 h 785"/>
                <a:gd name="T24" fmla="*/ 896 w 1011"/>
                <a:gd name="T25" fmla="*/ 28 h 785"/>
                <a:gd name="T26" fmla="*/ 951 w 1011"/>
                <a:gd name="T27" fmla="*/ 166 h 785"/>
                <a:gd name="T28" fmla="*/ 905 w 1011"/>
                <a:gd name="T29" fmla="*/ 504 h 785"/>
                <a:gd name="T30" fmla="*/ 850 w 1011"/>
                <a:gd name="T31" fmla="*/ 550 h 785"/>
                <a:gd name="T32" fmla="*/ 796 w 1011"/>
                <a:gd name="T33" fmla="*/ 568 h 785"/>
                <a:gd name="T34" fmla="*/ 695 w 1011"/>
                <a:gd name="T35" fmla="*/ 623 h 785"/>
                <a:gd name="T36" fmla="*/ 668 w 1011"/>
                <a:gd name="T37" fmla="*/ 632 h 785"/>
                <a:gd name="T38" fmla="*/ 640 w 1011"/>
                <a:gd name="T39" fmla="*/ 641 h 785"/>
                <a:gd name="T40" fmla="*/ 18 w 1011"/>
                <a:gd name="T41" fmla="*/ 696 h 7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1"/>
                <a:gd name="T64" fmla="*/ 0 h 785"/>
                <a:gd name="T65" fmla="*/ 1011 w 1011"/>
                <a:gd name="T66" fmla="*/ 785 h 7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1" h="785">
                  <a:moveTo>
                    <a:pt x="0" y="348"/>
                  </a:moveTo>
                  <a:cubicBezTo>
                    <a:pt x="76" y="336"/>
                    <a:pt x="42" y="352"/>
                    <a:pt x="101" y="294"/>
                  </a:cubicBezTo>
                  <a:cubicBezTo>
                    <a:pt x="116" y="280"/>
                    <a:pt x="141" y="280"/>
                    <a:pt x="156" y="266"/>
                  </a:cubicBezTo>
                  <a:cubicBezTo>
                    <a:pt x="172" y="252"/>
                    <a:pt x="181" y="227"/>
                    <a:pt x="201" y="220"/>
                  </a:cubicBezTo>
                  <a:cubicBezTo>
                    <a:pt x="219" y="214"/>
                    <a:pt x="240" y="212"/>
                    <a:pt x="256" y="202"/>
                  </a:cubicBezTo>
                  <a:cubicBezTo>
                    <a:pt x="265" y="196"/>
                    <a:pt x="274" y="188"/>
                    <a:pt x="284" y="184"/>
                  </a:cubicBezTo>
                  <a:cubicBezTo>
                    <a:pt x="301" y="176"/>
                    <a:pt x="338" y="166"/>
                    <a:pt x="338" y="166"/>
                  </a:cubicBezTo>
                  <a:cubicBezTo>
                    <a:pt x="361" y="143"/>
                    <a:pt x="385" y="137"/>
                    <a:pt x="412" y="120"/>
                  </a:cubicBezTo>
                  <a:cubicBezTo>
                    <a:pt x="424" y="102"/>
                    <a:pt x="427" y="72"/>
                    <a:pt x="448" y="65"/>
                  </a:cubicBezTo>
                  <a:cubicBezTo>
                    <a:pt x="485" y="53"/>
                    <a:pt x="521" y="41"/>
                    <a:pt x="558" y="28"/>
                  </a:cubicBezTo>
                  <a:cubicBezTo>
                    <a:pt x="582" y="20"/>
                    <a:pt x="589" y="18"/>
                    <a:pt x="613" y="10"/>
                  </a:cubicBezTo>
                  <a:cubicBezTo>
                    <a:pt x="622" y="7"/>
                    <a:pt x="640" y="1"/>
                    <a:pt x="640" y="1"/>
                  </a:cubicBezTo>
                  <a:cubicBezTo>
                    <a:pt x="735" y="6"/>
                    <a:pt x="811" y="0"/>
                    <a:pt x="896" y="28"/>
                  </a:cubicBezTo>
                  <a:cubicBezTo>
                    <a:pt x="931" y="65"/>
                    <a:pt x="936" y="118"/>
                    <a:pt x="951" y="166"/>
                  </a:cubicBezTo>
                  <a:cubicBezTo>
                    <a:pt x="951" y="167"/>
                    <a:pt x="1011" y="470"/>
                    <a:pt x="905" y="504"/>
                  </a:cubicBezTo>
                  <a:cubicBezTo>
                    <a:pt x="888" y="521"/>
                    <a:pt x="873" y="540"/>
                    <a:pt x="850" y="550"/>
                  </a:cubicBezTo>
                  <a:cubicBezTo>
                    <a:pt x="833" y="558"/>
                    <a:pt x="796" y="568"/>
                    <a:pt x="796" y="568"/>
                  </a:cubicBezTo>
                  <a:cubicBezTo>
                    <a:pt x="763" y="599"/>
                    <a:pt x="740" y="608"/>
                    <a:pt x="695" y="623"/>
                  </a:cubicBezTo>
                  <a:cubicBezTo>
                    <a:pt x="686" y="626"/>
                    <a:pt x="677" y="629"/>
                    <a:pt x="668" y="632"/>
                  </a:cubicBezTo>
                  <a:cubicBezTo>
                    <a:pt x="659" y="635"/>
                    <a:pt x="640" y="641"/>
                    <a:pt x="640" y="641"/>
                  </a:cubicBezTo>
                  <a:cubicBezTo>
                    <a:pt x="496" y="785"/>
                    <a:pt x="150" y="696"/>
                    <a:pt x="18" y="696"/>
                  </a:cubicBezTo>
                </a:path>
              </a:pathLst>
            </a:custGeom>
            <a:noFill/>
            <a:ln w="38100">
              <a:solidFill>
                <a:srgbClr val="FF0000"/>
              </a:solidFill>
              <a:round/>
              <a:headEnd/>
              <a:tailEnd/>
            </a:ln>
          </p:spPr>
          <p:txBody>
            <a:bodyPr/>
            <a:lstStyle/>
            <a:p>
              <a:endParaRPr lang="en-US"/>
            </a:p>
          </p:txBody>
        </p:sp>
        <p:sp>
          <p:nvSpPr>
            <p:cNvPr id="9226" name="Line 22"/>
            <p:cNvSpPr>
              <a:spLocks noChangeShapeType="1"/>
            </p:cNvSpPr>
            <p:nvPr/>
          </p:nvSpPr>
          <p:spPr bwMode="auto">
            <a:xfrm>
              <a:off x="3654" y="3312"/>
              <a:ext cx="192" cy="48"/>
            </a:xfrm>
            <a:prstGeom prst="line">
              <a:avLst/>
            </a:prstGeom>
            <a:noFill/>
            <a:ln w="76200">
              <a:solidFill>
                <a:srgbClr val="FF0000"/>
              </a:solidFill>
              <a:round/>
              <a:headEnd type="triangle" w="med" len="me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1"/>
          </p:nvPr>
        </p:nvSpPr>
        <p:spPr>
          <a:noFill/>
        </p:spPr>
        <p:txBody>
          <a:bodyPr/>
          <a:lstStyle/>
          <a:p>
            <a:fld id="{65E629A0-47E1-4240-9799-A3D6DEB9ED35}" type="slidenum">
              <a:rPr lang="en-US" smtClean="0"/>
              <a:pPr/>
              <a:t>15</a:t>
            </a:fld>
            <a:endParaRPr lang="en-US" b="0" smtClean="0"/>
          </a:p>
        </p:txBody>
      </p:sp>
      <p:sp>
        <p:nvSpPr>
          <p:cNvPr id="14338" name="Rectangle 2"/>
          <p:cNvSpPr>
            <a:spLocks noGrp="1" noChangeArrowheads="1"/>
          </p:cNvSpPr>
          <p:nvPr>
            <p:ph type="title"/>
          </p:nvPr>
        </p:nvSpPr>
        <p:spPr/>
        <p:txBody>
          <a:bodyPr/>
          <a:lstStyle/>
          <a:p>
            <a:pPr>
              <a:defRPr/>
            </a:pPr>
            <a:r>
              <a:rPr lang="en-US" smtClean="0">
                <a:latin typeface="Toronto" pitchFamily="34" charset="0"/>
              </a:rPr>
              <a:t>Arch</a:t>
            </a:r>
          </a:p>
        </p:txBody>
      </p:sp>
      <p:sp>
        <p:nvSpPr>
          <p:cNvPr id="30725" name="Rectangle 3"/>
          <p:cNvSpPr>
            <a:spLocks noGrp="1" noChangeArrowheads="1"/>
          </p:cNvSpPr>
          <p:nvPr>
            <p:ph type="body" sz="half" idx="1"/>
          </p:nvPr>
        </p:nvSpPr>
        <p:spPr>
          <a:xfrm>
            <a:off x="304800" y="2066925"/>
            <a:ext cx="3956050" cy="4114800"/>
          </a:xfrm>
        </p:spPr>
        <p:txBody>
          <a:bodyPr/>
          <a:lstStyle/>
          <a:p>
            <a:pPr>
              <a:spcBef>
                <a:spcPct val="0"/>
              </a:spcBef>
              <a:buFont typeface="Webdings" pitchFamily="18" charset="2"/>
              <a:buNone/>
            </a:pPr>
            <a:r>
              <a:rPr lang="en-US" sz="2400" dirty="0" smtClean="0">
                <a:latin typeface="Arial" charset="0"/>
              </a:rPr>
              <a:t>    </a:t>
            </a:r>
            <a:r>
              <a:rPr lang="en-US" sz="2400" b="1" dirty="0" smtClean="0">
                <a:solidFill>
                  <a:schemeClr val="tx1"/>
                </a:solidFill>
                <a:effectLst>
                  <a:outerShdw blurRad="38100" dist="38100" dir="2700000" algn="tl">
                    <a:srgbClr val="000000">
                      <a:alpha val="43137"/>
                    </a:srgbClr>
                  </a:outerShdw>
                </a:effectLst>
                <a:latin typeface="Arial" charset="0"/>
              </a:rPr>
              <a:t>An arch has friction ridges that enter on one side of the finger and cross to the other side while rising upward in the middle.  They do NOT have type lines, deltas, or cores.</a:t>
            </a:r>
          </a:p>
          <a:p>
            <a:pPr>
              <a:spcBef>
                <a:spcPct val="0"/>
              </a:spcBef>
              <a:buFont typeface="Webdings" pitchFamily="18" charset="2"/>
              <a:buNone/>
            </a:pPr>
            <a:r>
              <a:rPr lang="en-US" sz="2400" b="1" i="1" dirty="0" smtClean="0">
                <a:solidFill>
                  <a:schemeClr val="tx1"/>
                </a:solidFill>
                <a:latin typeface="Arial" charset="0"/>
              </a:rPr>
              <a:t>    </a:t>
            </a:r>
            <a:r>
              <a:rPr lang="en-US" sz="2400" b="1" i="1" dirty="0" smtClean="0">
                <a:solidFill>
                  <a:srgbClr val="92D050"/>
                </a:solidFill>
                <a:latin typeface="Arial" charset="0"/>
              </a:rPr>
              <a:t>Types</a:t>
            </a:r>
          </a:p>
          <a:p>
            <a:pPr lvl="1">
              <a:spcBef>
                <a:spcPct val="0"/>
              </a:spcBef>
              <a:buFont typeface="Wingdings" charset="2"/>
              <a:buChar char="§"/>
            </a:pPr>
            <a:r>
              <a:rPr lang="en-US" sz="2400" b="1" dirty="0" smtClean="0">
                <a:solidFill>
                  <a:srgbClr val="92D050"/>
                </a:solidFill>
                <a:latin typeface="Arial" charset="0"/>
              </a:rPr>
              <a:t>Plain</a:t>
            </a:r>
          </a:p>
          <a:p>
            <a:pPr lvl="1">
              <a:spcBef>
                <a:spcPct val="0"/>
              </a:spcBef>
              <a:buFont typeface="Wingdings" charset="2"/>
              <a:buChar char="§"/>
            </a:pPr>
            <a:r>
              <a:rPr lang="en-US" sz="2400" b="1" dirty="0" smtClean="0">
                <a:solidFill>
                  <a:srgbClr val="92D050"/>
                </a:solidFill>
                <a:latin typeface="Arial" charset="0"/>
              </a:rPr>
              <a:t>Tented</a:t>
            </a:r>
          </a:p>
        </p:txBody>
      </p:sp>
      <p:pic>
        <p:nvPicPr>
          <p:cNvPr id="30726" name="Picture 8" descr="fig%20701"/>
          <p:cNvPicPr>
            <a:picLocks noGrp="1" noChangeAspect="1" noChangeArrowheads="1"/>
          </p:cNvPicPr>
          <p:nvPr>
            <p:ph sz="half" idx="2"/>
          </p:nvPr>
        </p:nvPicPr>
        <p:blipFill>
          <a:blip r:embed="rId2">
            <a:lum bright="12000" contrast="-6000"/>
          </a:blip>
          <a:srcRect l="3586" t="14099" r="66083" b="16934"/>
          <a:stretch>
            <a:fillRect/>
          </a:stretch>
        </p:blipFill>
        <p:spPr>
          <a:xfrm>
            <a:off x="4419600" y="2362200"/>
            <a:ext cx="3663950" cy="3048000"/>
          </a:xfr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800" b="1" dirty="0" smtClean="0">
                <a:latin typeface="Times New Roman" charset="0"/>
              </a:rPr>
              <a:t>Arches</a:t>
            </a:r>
          </a:p>
        </p:txBody>
      </p:sp>
      <p:sp>
        <p:nvSpPr>
          <p:cNvPr id="8195" name="Text Box 4"/>
          <p:cNvSpPr txBox="1">
            <a:spLocks noChangeArrowheads="1"/>
          </p:cNvSpPr>
          <p:nvPr/>
        </p:nvSpPr>
        <p:spPr bwMode="auto">
          <a:xfrm>
            <a:off x="457729" y="1371600"/>
            <a:ext cx="8228542" cy="1200329"/>
          </a:xfrm>
          <a:prstGeom prst="rect">
            <a:avLst/>
          </a:prstGeom>
          <a:noFill/>
          <a:ln w="9525">
            <a:noFill/>
            <a:miter lim="800000"/>
            <a:headEnd/>
            <a:tailEnd/>
          </a:ln>
        </p:spPr>
        <p:txBody>
          <a:bodyPr>
            <a:spAutoFit/>
          </a:bodyPr>
          <a:lstStyle/>
          <a:p>
            <a:pPr>
              <a:spcBef>
                <a:spcPct val="50000"/>
              </a:spcBef>
            </a:pPr>
            <a:r>
              <a:rPr lang="en-US" sz="2400" b="1" dirty="0">
                <a:latin typeface="Times New Roman" charset="0"/>
              </a:rPr>
              <a:t>Arches are the simplest type of fingerprints that are formed by ridges that enter on one side of the print and exit on the other.  No deltas are present.</a:t>
            </a:r>
          </a:p>
        </p:txBody>
      </p:sp>
      <p:grpSp>
        <p:nvGrpSpPr>
          <p:cNvPr id="2" name="Group 17"/>
          <p:cNvGrpSpPr>
            <a:grpSpLocks/>
          </p:cNvGrpSpPr>
          <p:nvPr/>
        </p:nvGrpSpPr>
        <p:grpSpPr bwMode="auto">
          <a:xfrm>
            <a:off x="762000" y="3048000"/>
            <a:ext cx="3657864" cy="3200400"/>
            <a:chOff x="528" y="1968"/>
            <a:chExt cx="2304" cy="2016"/>
          </a:xfrm>
        </p:grpSpPr>
        <p:sp>
          <p:nvSpPr>
            <p:cNvPr id="8206" name="Text Box 7"/>
            <p:cNvSpPr txBox="1">
              <a:spLocks noChangeArrowheads="1"/>
            </p:cNvSpPr>
            <p:nvPr/>
          </p:nvSpPr>
          <p:spPr bwMode="auto">
            <a:xfrm>
              <a:off x="528" y="3312"/>
              <a:ext cx="2304" cy="672"/>
            </a:xfrm>
            <a:prstGeom prst="rect">
              <a:avLst/>
            </a:prstGeom>
            <a:solidFill>
              <a:srgbClr val="FFFFFF"/>
            </a:solidFill>
            <a:ln w="9525">
              <a:noFill/>
              <a:miter lim="800000"/>
              <a:headEnd/>
              <a:tailEnd/>
            </a:ln>
          </p:spPr>
          <p:txBody>
            <a:bodyPr/>
            <a:lstStyle/>
            <a:p>
              <a:pPr algn="ctr"/>
              <a:r>
                <a:rPr lang="en-US" sz="2000" b="1" dirty="0">
                  <a:solidFill>
                    <a:srgbClr val="C00000"/>
                  </a:solidFill>
                  <a:latin typeface="Times New Roman" charset="0"/>
                </a:rPr>
                <a:t>Plain Arch</a:t>
              </a:r>
            </a:p>
            <a:p>
              <a:pPr algn="ctr"/>
              <a:r>
                <a:rPr lang="en-US" sz="2000" b="1" dirty="0">
                  <a:solidFill>
                    <a:srgbClr val="C00000"/>
                  </a:solidFill>
                  <a:latin typeface="Times New Roman" charset="0"/>
                </a:rPr>
                <a:t>Ridges enter on one side and </a:t>
              </a:r>
            </a:p>
            <a:p>
              <a:pPr algn="ctr"/>
              <a:r>
                <a:rPr lang="en-US" sz="2000" b="1" dirty="0">
                  <a:solidFill>
                    <a:srgbClr val="C00000"/>
                  </a:solidFill>
                  <a:latin typeface="Times New Roman" charset="0"/>
                </a:rPr>
                <a:t>exit on the other side.</a:t>
              </a:r>
            </a:p>
          </p:txBody>
        </p:sp>
        <p:pic>
          <p:nvPicPr>
            <p:cNvPr id="8207" name="Picture 6" descr="plain arch"/>
            <p:cNvPicPr>
              <a:picLocks noChangeAspect="1" noChangeArrowheads="1"/>
            </p:cNvPicPr>
            <p:nvPr/>
          </p:nvPicPr>
          <p:blipFill>
            <a:blip r:embed="rId3" cstate="print"/>
            <a:srcRect/>
            <a:stretch>
              <a:fillRect/>
            </a:stretch>
          </p:blipFill>
          <p:spPr bwMode="auto">
            <a:xfrm>
              <a:off x="960" y="1968"/>
              <a:ext cx="1152" cy="1152"/>
            </a:xfrm>
            <a:prstGeom prst="rect">
              <a:avLst/>
            </a:prstGeom>
            <a:noFill/>
            <a:ln w="19050">
              <a:solidFill>
                <a:srgbClr val="000000"/>
              </a:solidFill>
              <a:miter lim="800000"/>
              <a:headEnd/>
              <a:tailEnd/>
            </a:ln>
          </p:spPr>
        </p:pic>
      </p:grpSp>
      <p:sp>
        <p:nvSpPr>
          <p:cNvPr id="6152" name="Line 8"/>
          <p:cNvSpPr>
            <a:spLocks noChangeShapeType="1"/>
          </p:cNvSpPr>
          <p:nvPr/>
        </p:nvSpPr>
        <p:spPr bwMode="auto">
          <a:xfrm>
            <a:off x="1066271" y="4343400"/>
            <a:ext cx="381000" cy="0"/>
          </a:xfrm>
          <a:prstGeom prst="line">
            <a:avLst/>
          </a:prstGeom>
          <a:noFill/>
          <a:ln w="76200">
            <a:solidFill>
              <a:srgbClr val="FF0000"/>
            </a:solidFill>
            <a:round/>
            <a:headEnd/>
            <a:tailEnd type="triangle" w="med" len="med"/>
          </a:ln>
        </p:spPr>
        <p:txBody>
          <a:bodyPr/>
          <a:lstStyle/>
          <a:p>
            <a:endParaRPr lang="en-US"/>
          </a:p>
        </p:txBody>
      </p:sp>
      <p:sp>
        <p:nvSpPr>
          <p:cNvPr id="6153" name="Line 9"/>
          <p:cNvSpPr>
            <a:spLocks noChangeShapeType="1"/>
          </p:cNvSpPr>
          <p:nvPr/>
        </p:nvSpPr>
        <p:spPr bwMode="auto">
          <a:xfrm>
            <a:off x="3429000" y="4343400"/>
            <a:ext cx="381000" cy="0"/>
          </a:xfrm>
          <a:prstGeom prst="line">
            <a:avLst/>
          </a:prstGeom>
          <a:noFill/>
          <a:ln w="76200">
            <a:solidFill>
              <a:srgbClr val="FF0000"/>
            </a:solidFill>
            <a:round/>
            <a:headEnd/>
            <a:tailEnd type="triangle" w="med" len="med"/>
          </a:ln>
        </p:spPr>
        <p:txBody>
          <a:bodyPr/>
          <a:lstStyle/>
          <a:p>
            <a:endParaRPr lang="en-US"/>
          </a:p>
        </p:txBody>
      </p:sp>
      <p:sp>
        <p:nvSpPr>
          <p:cNvPr id="6157" name="Line 13"/>
          <p:cNvSpPr>
            <a:spLocks noChangeShapeType="1"/>
          </p:cNvSpPr>
          <p:nvPr/>
        </p:nvSpPr>
        <p:spPr bwMode="auto">
          <a:xfrm>
            <a:off x="5105136" y="4343400"/>
            <a:ext cx="381000" cy="0"/>
          </a:xfrm>
          <a:prstGeom prst="line">
            <a:avLst/>
          </a:prstGeom>
          <a:noFill/>
          <a:ln w="76200">
            <a:solidFill>
              <a:srgbClr val="FF0000"/>
            </a:solidFill>
            <a:round/>
            <a:headEnd/>
            <a:tailEnd type="triangle" w="med" len="med"/>
          </a:ln>
        </p:spPr>
        <p:txBody>
          <a:bodyPr/>
          <a:lstStyle/>
          <a:p>
            <a:endParaRPr lang="en-US"/>
          </a:p>
        </p:txBody>
      </p:sp>
      <p:sp>
        <p:nvSpPr>
          <p:cNvPr id="6158" name="Line 14"/>
          <p:cNvSpPr>
            <a:spLocks noChangeShapeType="1"/>
          </p:cNvSpPr>
          <p:nvPr/>
        </p:nvSpPr>
        <p:spPr bwMode="auto">
          <a:xfrm>
            <a:off x="7467865" y="4343400"/>
            <a:ext cx="381000" cy="0"/>
          </a:xfrm>
          <a:prstGeom prst="line">
            <a:avLst/>
          </a:prstGeom>
          <a:noFill/>
          <a:ln w="76200">
            <a:solidFill>
              <a:srgbClr val="FF0000"/>
            </a:solidFill>
            <a:round/>
            <a:headEnd/>
            <a:tailEnd type="triangle" w="med" len="med"/>
          </a:ln>
        </p:spPr>
        <p:txBody>
          <a:bodyPr/>
          <a:lstStyle/>
          <a:p>
            <a:endParaRPr lang="en-US"/>
          </a:p>
        </p:txBody>
      </p:sp>
      <p:grpSp>
        <p:nvGrpSpPr>
          <p:cNvPr id="3" name="Group 18"/>
          <p:cNvGrpSpPr>
            <a:grpSpLocks/>
          </p:cNvGrpSpPr>
          <p:nvPr/>
        </p:nvGrpSpPr>
        <p:grpSpPr bwMode="auto">
          <a:xfrm>
            <a:off x="4724670" y="2209800"/>
            <a:ext cx="3809718" cy="4038600"/>
            <a:chOff x="2976" y="1392"/>
            <a:chExt cx="2400" cy="2544"/>
          </a:xfrm>
        </p:grpSpPr>
        <p:pic>
          <p:nvPicPr>
            <p:cNvPr id="8202" name="Picture 11" descr="tented arch"/>
            <p:cNvPicPr>
              <a:picLocks noChangeAspect="1" noChangeArrowheads="1"/>
            </p:cNvPicPr>
            <p:nvPr/>
          </p:nvPicPr>
          <p:blipFill>
            <a:blip r:embed="rId4" cstate="print"/>
            <a:srcRect/>
            <a:stretch>
              <a:fillRect/>
            </a:stretch>
          </p:blipFill>
          <p:spPr bwMode="auto">
            <a:xfrm>
              <a:off x="3504" y="1968"/>
              <a:ext cx="1152" cy="1152"/>
            </a:xfrm>
            <a:prstGeom prst="rect">
              <a:avLst/>
            </a:prstGeom>
            <a:noFill/>
            <a:ln w="19050">
              <a:solidFill>
                <a:srgbClr val="000000"/>
              </a:solidFill>
              <a:miter lim="800000"/>
              <a:headEnd/>
              <a:tailEnd/>
            </a:ln>
          </p:spPr>
        </p:pic>
        <p:sp>
          <p:nvSpPr>
            <p:cNvPr id="8203" name="Text Box 12"/>
            <p:cNvSpPr txBox="1">
              <a:spLocks noChangeArrowheads="1"/>
            </p:cNvSpPr>
            <p:nvPr/>
          </p:nvSpPr>
          <p:spPr bwMode="auto">
            <a:xfrm>
              <a:off x="2976" y="3264"/>
              <a:ext cx="2208" cy="672"/>
            </a:xfrm>
            <a:prstGeom prst="rect">
              <a:avLst/>
            </a:prstGeom>
            <a:solidFill>
              <a:srgbClr val="FFFFFF"/>
            </a:solidFill>
            <a:ln w="9525">
              <a:noFill/>
              <a:miter lim="800000"/>
              <a:headEnd/>
              <a:tailEnd/>
            </a:ln>
          </p:spPr>
          <p:txBody>
            <a:bodyPr/>
            <a:lstStyle/>
            <a:p>
              <a:pPr algn="ctr"/>
              <a:r>
                <a:rPr lang="en-US" sz="2000" b="1" dirty="0">
                  <a:solidFill>
                    <a:srgbClr val="C00000"/>
                  </a:solidFill>
                </a:rPr>
                <a:t>Tented Arches </a:t>
              </a:r>
            </a:p>
            <a:p>
              <a:pPr algn="ctr"/>
              <a:r>
                <a:rPr lang="en-US" sz="2000" b="1" dirty="0">
                  <a:solidFill>
                    <a:srgbClr val="C00000"/>
                  </a:solidFill>
                  <a:latin typeface="Times New Roman" charset="0"/>
                </a:rPr>
                <a:t>Similar to the plain arch, </a:t>
              </a:r>
            </a:p>
            <a:p>
              <a:pPr algn="ctr"/>
              <a:r>
                <a:rPr lang="en-US" sz="2000" b="1" dirty="0">
                  <a:solidFill>
                    <a:srgbClr val="C00000"/>
                  </a:solidFill>
                  <a:latin typeface="Times New Roman" charset="0"/>
                </a:rPr>
                <a:t>but has a spike in the center.</a:t>
              </a:r>
            </a:p>
          </p:txBody>
        </p:sp>
        <p:sp>
          <p:nvSpPr>
            <p:cNvPr id="8204" name="Line 15"/>
            <p:cNvSpPr>
              <a:spLocks noChangeShapeType="1"/>
            </p:cNvSpPr>
            <p:nvPr/>
          </p:nvSpPr>
          <p:spPr bwMode="auto">
            <a:xfrm flipV="1">
              <a:off x="4128" y="1920"/>
              <a:ext cx="240" cy="432"/>
            </a:xfrm>
            <a:prstGeom prst="line">
              <a:avLst/>
            </a:prstGeom>
            <a:noFill/>
            <a:ln w="38100">
              <a:solidFill>
                <a:schemeClr val="accent2">
                  <a:lumMod val="40000"/>
                  <a:lumOff val="60000"/>
                </a:schemeClr>
              </a:solidFill>
              <a:round/>
              <a:headEnd type="triangle" w="med" len="med"/>
              <a:tailEnd/>
            </a:ln>
          </p:spPr>
          <p:txBody>
            <a:bodyPr/>
            <a:lstStyle/>
            <a:p>
              <a:endParaRPr lang="en-US"/>
            </a:p>
          </p:txBody>
        </p:sp>
        <p:sp>
          <p:nvSpPr>
            <p:cNvPr id="8205" name="Text Box 16"/>
            <p:cNvSpPr txBox="1">
              <a:spLocks noChangeArrowheads="1"/>
            </p:cNvSpPr>
            <p:nvPr/>
          </p:nvSpPr>
          <p:spPr bwMode="auto">
            <a:xfrm>
              <a:off x="4224" y="1392"/>
              <a:ext cx="1152" cy="523"/>
            </a:xfrm>
            <a:prstGeom prst="rect">
              <a:avLst/>
            </a:prstGeom>
            <a:noFill/>
            <a:ln w="9525">
              <a:noFill/>
              <a:miter lim="800000"/>
              <a:headEnd/>
              <a:tailEnd/>
            </a:ln>
          </p:spPr>
          <p:txBody>
            <a:bodyPr>
              <a:spAutoFit/>
            </a:bodyPr>
            <a:lstStyle/>
            <a:p>
              <a:pPr>
                <a:spcBef>
                  <a:spcPct val="50000"/>
                </a:spcBef>
              </a:pPr>
              <a:r>
                <a:rPr lang="en-US" b="1" dirty="0"/>
                <a:t>Spike or “tent”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3" grpId="0" animBg="1"/>
      <p:bldP spid="6157" grpId="0" animBg="1"/>
      <p:bldP spid="6158"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2" name="Slide Number Placeholder 6"/>
          <p:cNvSpPr>
            <a:spLocks noGrp="1"/>
          </p:cNvSpPr>
          <p:nvPr>
            <p:ph type="sldNum" sz="quarter" idx="11"/>
          </p:nvPr>
        </p:nvSpPr>
        <p:spPr>
          <a:noFill/>
        </p:spPr>
        <p:txBody>
          <a:bodyPr/>
          <a:lstStyle/>
          <a:p>
            <a:fld id="{EAACE260-8CF0-4DA8-8980-74FE1C7A9C99}" type="slidenum">
              <a:rPr lang="en-US" smtClean="0"/>
              <a:pPr/>
              <a:t>17</a:t>
            </a:fld>
            <a:endParaRPr lang="en-US" b="0" smtClean="0"/>
          </a:p>
        </p:txBody>
      </p:sp>
      <p:sp>
        <p:nvSpPr>
          <p:cNvPr id="16386" name="Rectangle 2"/>
          <p:cNvSpPr>
            <a:spLocks noGrp="1" noChangeArrowheads="1"/>
          </p:cNvSpPr>
          <p:nvPr>
            <p:ph type="title"/>
          </p:nvPr>
        </p:nvSpPr>
        <p:spPr/>
        <p:txBody>
          <a:bodyPr/>
          <a:lstStyle/>
          <a:p>
            <a:pPr>
              <a:defRPr/>
            </a:pPr>
            <a:r>
              <a:rPr lang="en-US" dirty="0" smtClean="0">
                <a:latin typeface="Toronto" pitchFamily="34" charset="0"/>
              </a:rPr>
              <a:t>Whorl</a:t>
            </a:r>
          </a:p>
        </p:txBody>
      </p:sp>
      <p:sp>
        <p:nvSpPr>
          <p:cNvPr id="2054" name="Rectangle 3"/>
          <p:cNvSpPr>
            <a:spLocks noGrp="1" noChangeArrowheads="1"/>
          </p:cNvSpPr>
          <p:nvPr>
            <p:ph type="body" sz="half" idx="1"/>
          </p:nvPr>
        </p:nvSpPr>
        <p:spPr>
          <a:xfrm>
            <a:off x="457200" y="1828800"/>
            <a:ext cx="4800600" cy="4267200"/>
          </a:xfrm>
        </p:spPr>
        <p:txBody>
          <a:bodyPr/>
          <a:lstStyle/>
          <a:p>
            <a:pPr>
              <a:spcBef>
                <a:spcPct val="0"/>
              </a:spcBef>
              <a:buFont typeface="Wingdings" charset="2"/>
              <a:buChar char="§"/>
            </a:pPr>
            <a:r>
              <a:rPr lang="en-US" sz="2400" dirty="0" smtClean="0">
                <a:solidFill>
                  <a:schemeClr val="tx1"/>
                </a:solidFill>
                <a:latin typeface="Arial" charset="0"/>
              </a:rPr>
              <a:t>A plain or central pocket whorl has at least one ridge that makes a complete circuit. A double loop is made of two loops. An accidental is a pattern not covered by other categories. Whorls have at least two deltas and a core.</a:t>
            </a:r>
          </a:p>
          <a:p>
            <a:pPr>
              <a:spcBef>
                <a:spcPct val="0"/>
              </a:spcBef>
              <a:buFont typeface="Wingdings" charset="2"/>
              <a:buChar char="§"/>
            </a:pPr>
            <a:r>
              <a:rPr lang="en-US" sz="2400" b="1" i="1" dirty="0" smtClean="0">
                <a:solidFill>
                  <a:srgbClr val="FFFF00"/>
                </a:solidFill>
                <a:latin typeface="Arial" charset="0"/>
              </a:rPr>
              <a:t>Types</a:t>
            </a:r>
            <a:endParaRPr lang="en-US" sz="2800" b="1" i="1" dirty="0" smtClean="0">
              <a:solidFill>
                <a:srgbClr val="FFFF00"/>
              </a:solidFill>
              <a:latin typeface="Arial" charset="0"/>
            </a:endParaRPr>
          </a:p>
          <a:p>
            <a:pPr lvl="1">
              <a:spcBef>
                <a:spcPct val="0"/>
              </a:spcBef>
              <a:buFont typeface="Wingdings" charset="2"/>
              <a:buChar char="§"/>
            </a:pPr>
            <a:r>
              <a:rPr lang="en-US" sz="1800" b="1" dirty="0" smtClean="0">
                <a:solidFill>
                  <a:srgbClr val="FFFF00"/>
                </a:solidFill>
                <a:latin typeface="Arial" charset="0"/>
              </a:rPr>
              <a:t>Plain</a:t>
            </a:r>
          </a:p>
          <a:p>
            <a:pPr lvl="1">
              <a:spcBef>
                <a:spcPct val="0"/>
              </a:spcBef>
              <a:buFont typeface="Wingdings" charset="2"/>
              <a:buChar char="§"/>
            </a:pPr>
            <a:r>
              <a:rPr lang="en-US" sz="1800" b="1" dirty="0" smtClean="0">
                <a:solidFill>
                  <a:srgbClr val="FFFF00"/>
                </a:solidFill>
                <a:latin typeface="Arial" charset="0"/>
              </a:rPr>
              <a:t>Central Pocket</a:t>
            </a:r>
          </a:p>
          <a:p>
            <a:pPr lvl="1">
              <a:spcBef>
                <a:spcPct val="0"/>
              </a:spcBef>
              <a:buFont typeface="Wingdings" charset="2"/>
              <a:buChar char="§"/>
            </a:pPr>
            <a:r>
              <a:rPr lang="en-US" sz="1800" b="1" dirty="0" smtClean="0">
                <a:solidFill>
                  <a:srgbClr val="FFFF00"/>
                </a:solidFill>
                <a:latin typeface="Arial" charset="0"/>
              </a:rPr>
              <a:t>Double Loop</a:t>
            </a:r>
          </a:p>
          <a:p>
            <a:pPr lvl="1">
              <a:spcBef>
                <a:spcPct val="0"/>
              </a:spcBef>
              <a:buFont typeface="Wingdings" charset="2"/>
              <a:buChar char="§"/>
            </a:pPr>
            <a:r>
              <a:rPr lang="en-US" sz="1800" b="1" dirty="0" smtClean="0">
                <a:solidFill>
                  <a:srgbClr val="FFFF00"/>
                </a:solidFill>
                <a:latin typeface="Arial" charset="0"/>
              </a:rPr>
              <a:t>Accidental</a:t>
            </a:r>
          </a:p>
        </p:txBody>
      </p:sp>
      <p:graphicFrame>
        <p:nvGraphicFramePr>
          <p:cNvPr id="2050" name="Object 7"/>
          <p:cNvGraphicFramePr>
            <a:graphicFrameLocks noChangeAspect="1"/>
          </p:cNvGraphicFramePr>
          <p:nvPr>
            <p:ph sz="quarter" idx="3"/>
          </p:nvPr>
        </p:nvGraphicFramePr>
        <p:xfrm>
          <a:off x="5486400" y="2362200"/>
          <a:ext cx="2819400" cy="2819400"/>
        </p:xfrm>
        <a:graphic>
          <a:graphicData uri="http://schemas.openxmlformats.org/presentationml/2006/ole">
            <p:oleObj spid="_x0000_s2050" name="Bitmap Image" r:id="rId3" imgW="2247619" imgH="2324424" progId="">
              <p:embed/>
            </p:oleObj>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4800" b="1" smtClean="0">
                <a:latin typeface="Times New Roman" charset="0"/>
              </a:rPr>
              <a:t>Whorls</a:t>
            </a:r>
          </a:p>
        </p:txBody>
      </p:sp>
      <p:sp>
        <p:nvSpPr>
          <p:cNvPr id="10243" name="Text Box 4"/>
          <p:cNvSpPr txBox="1">
            <a:spLocks noChangeArrowheads="1"/>
          </p:cNvSpPr>
          <p:nvPr/>
        </p:nvSpPr>
        <p:spPr bwMode="auto">
          <a:xfrm>
            <a:off x="304271" y="1371600"/>
            <a:ext cx="8535458" cy="1200329"/>
          </a:xfrm>
          <a:prstGeom prst="rect">
            <a:avLst/>
          </a:prstGeom>
          <a:noFill/>
          <a:ln w="9525">
            <a:noFill/>
            <a:miter lim="800000"/>
            <a:headEnd/>
            <a:tailEnd/>
          </a:ln>
        </p:spPr>
        <p:txBody>
          <a:bodyPr>
            <a:spAutoFit/>
          </a:bodyPr>
          <a:lstStyle/>
          <a:p>
            <a:pPr>
              <a:spcBef>
                <a:spcPct val="50000"/>
              </a:spcBef>
            </a:pPr>
            <a:r>
              <a:rPr lang="en-US" sz="2400">
                <a:latin typeface="Times New Roman" charset="0"/>
              </a:rPr>
              <a:t>Whorls have at least one ridge that makes (or tends to make) a complete circuit.  They also have at least two deltas.  If a print has more than two deltas, it is most likely an accidental.</a:t>
            </a:r>
          </a:p>
        </p:txBody>
      </p:sp>
      <p:sp>
        <p:nvSpPr>
          <p:cNvPr id="10244" name="Text Box 6"/>
          <p:cNvSpPr txBox="1">
            <a:spLocks noChangeArrowheads="1"/>
          </p:cNvSpPr>
          <p:nvPr/>
        </p:nvSpPr>
        <p:spPr bwMode="auto">
          <a:xfrm>
            <a:off x="304271" y="5105400"/>
            <a:ext cx="8535458" cy="1600200"/>
          </a:xfrm>
          <a:prstGeom prst="rect">
            <a:avLst/>
          </a:prstGeom>
          <a:solidFill>
            <a:srgbClr val="FFFFFF"/>
          </a:solidFill>
          <a:ln w="9525">
            <a:noFill/>
            <a:miter lim="800000"/>
            <a:headEnd/>
            <a:tailEnd/>
          </a:ln>
        </p:spPr>
        <p:txBody>
          <a:bodyPr/>
          <a:lstStyle/>
          <a:p>
            <a:pPr algn="just"/>
            <a:r>
              <a:rPr lang="en-US" sz="2400" dirty="0">
                <a:solidFill>
                  <a:srgbClr val="00B050"/>
                </a:solidFill>
                <a:latin typeface="Times New Roman" charset="0"/>
              </a:rPr>
              <a:t>Draw a line between the two deltas in the plain and central pocket whorls. If some of the curved ridges touch the line, it is a plain whorl.  If none of the center core touches the line, it is a central pocket whorl. </a:t>
            </a:r>
          </a:p>
        </p:txBody>
      </p:sp>
      <p:grpSp>
        <p:nvGrpSpPr>
          <p:cNvPr id="2" name="Group 19"/>
          <p:cNvGrpSpPr>
            <a:grpSpLocks/>
          </p:cNvGrpSpPr>
          <p:nvPr/>
        </p:nvGrpSpPr>
        <p:grpSpPr bwMode="auto">
          <a:xfrm>
            <a:off x="609866" y="2895600"/>
            <a:ext cx="7848864" cy="1981200"/>
            <a:chOff x="384" y="1680"/>
            <a:chExt cx="4944" cy="1248"/>
          </a:xfrm>
        </p:grpSpPr>
        <p:pic>
          <p:nvPicPr>
            <p:cNvPr id="10246" name="Picture 8"/>
            <p:cNvPicPr>
              <a:picLocks noChangeAspect="1" noChangeArrowheads="1"/>
            </p:cNvPicPr>
            <p:nvPr/>
          </p:nvPicPr>
          <p:blipFill>
            <a:blip r:embed="rId3"/>
            <a:srcRect l="61249" t="42267" r="11012" b="23390"/>
            <a:stretch>
              <a:fillRect/>
            </a:stretch>
          </p:blipFill>
          <p:spPr bwMode="auto">
            <a:xfrm>
              <a:off x="2935" y="1680"/>
              <a:ext cx="1344" cy="1248"/>
            </a:xfrm>
            <a:prstGeom prst="rect">
              <a:avLst/>
            </a:prstGeom>
            <a:noFill/>
            <a:ln w="9525">
              <a:noFill/>
              <a:miter lim="800000"/>
              <a:headEnd/>
              <a:tailEnd/>
            </a:ln>
          </p:spPr>
        </p:pic>
        <p:pic>
          <p:nvPicPr>
            <p:cNvPr id="10247" name="Picture 9"/>
            <p:cNvPicPr>
              <a:picLocks noChangeAspect="1" noChangeArrowheads="1"/>
            </p:cNvPicPr>
            <p:nvPr/>
          </p:nvPicPr>
          <p:blipFill>
            <a:blip r:embed="rId3"/>
            <a:srcRect l="16423" t="42360" r="54520" b="23459"/>
            <a:stretch>
              <a:fillRect/>
            </a:stretch>
          </p:blipFill>
          <p:spPr bwMode="auto">
            <a:xfrm>
              <a:off x="1432" y="1680"/>
              <a:ext cx="1415" cy="1248"/>
            </a:xfrm>
            <a:prstGeom prst="rect">
              <a:avLst/>
            </a:prstGeom>
            <a:noFill/>
            <a:ln w="9525">
              <a:noFill/>
              <a:miter lim="800000"/>
              <a:headEnd/>
              <a:tailEnd/>
            </a:ln>
          </p:spPr>
        </p:pic>
        <p:sp>
          <p:nvSpPr>
            <p:cNvPr id="10248" name="Text Box 12"/>
            <p:cNvSpPr txBox="1">
              <a:spLocks noChangeArrowheads="1"/>
            </p:cNvSpPr>
            <p:nvPr/>
          </p:nvSpPr>
          <p:spPr bwMode="auto">
            <a:xfrm>
              <a:off x="384" y="2045"/>
              <a:ext cx="960" cy="523"/>
            </a:xfrm>
            <a:prstGeom prst="rect">
              <a:avLst/>
            </a:prstGeom>
            <a:noFill/>
            <a:ln w="9525">
              <a:noFill/>
              <a:miter lim="800000"/>
              <a:headEnd/>
              <a:tailEnd/>
            </a:ln>
          </p:spPr>
          <p:txBody>
            <a:bodyPr>
              <a:spAutoFit/>
            </a:bodyPr>
            <a:lstStyle/>
            <a:p>
              <a:pPr algn="ctr">
                <a:spcBef>
                  <a:spcPct val="50000"/>
                </a:spcBef>
              </a:pPr>
              <a:r>
                <a:rPr lang="en-US" sz="2400">
                  <a:latin typeface="Times New Roman" charset="0"/>
                </a:rPr>
                <a:t>Plain Whorl</a:t>
              </a:r>
            </a:p>
          </p:txBody>
        </p:sp>
        <p:sp>
          <p:nvSpPr>
            <p:cNvPr id="10249" name="Text Box 13"/>
            <p:cNvSpPr txBox="1">
              <a:spLocks noChangeArrowheads="1"/>
            </p:cNvSpPr>
            <p:nvPr/>
          </p:nvSpPr>
          <p:spPr bwMode="auto">
            <a:xfrm>
              <a:off x="4368" y="1930"/>
              <a:ext cx="960" cy="756"/>
            </a:xfrm>
            <a:prstGeom prst="rect">
              <a:avLst/>
            </a:prstGeom>
            <a:noFill/>
            <a:ln w="9525">
              <a:noFill/>
              <a:miter lim="800000"/>
              <a:headEnd/>
              <a:tailEnd/>
            </a:ln>
          </p:spPr>
          <p:txBody>
            <a:bodyPr>
              <a:spAutoFit/>
            </a:bodyPr>
            <a:lstStyle/>
            <a:p>
              <a:pPr algn="ctr">
                <a:spcBef>
                  <a:spcPct val="50000"/>
                </a:spcBef>
              </a:pPr>
              <a:r>
                <a:rPr lang="en-US" sz="2400">
                  <a:latin typeface="Times New Roman" charset="0"/>
                </a:rPr>
                <a:t>Central Pocket Whorl</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sz="4000" dirty="0"/>
              <a:t>History: Alphonse Bertillon</a:t>
            </a:r>
            <a:br>
              <a:rPr lang="en-US" sz="4000" dirty="0"/>
            </a:br>
            <a:endParaRPr lang="en-US" sz="4000" dirty="0"/>
          </a:p>
        </p:txBody>
      </p:sp>
      <p:sp>
        <p:nvSpPr>
          <p:cNvPr id="129027" name="Rectangle 3"/>
          <p:cNvSpPr>
            <a:spLocks noGrp="1" noChangeArrowheads="1"/>
          </p:cNvSpPr>
          <p:nvPr>
            <p:ph type="body" idx="1"/>
          </p:nvPr>
        </p:nvSpPr>
        <p:spPr/>
        <p:txBody>
          <a:bodyPr/>
          <a:lstStyle/>
          <a:p>
            <a:r>
              <a:rPr lang="en-US" dirty="0">
                <a:solidFill>
                  <a:schemeClr val="tx1"/>
                </a:solidFill>
              </a:rPr>
              <a:t>1883 Created the first systematic system of individual classification &amp; identification</a:t>
            </a:r>
          </a:p>
          <a:p>
            <a:r>
              <a:rPr lang="en-US" dirty="0">
                <a:solidFill>
                  <a:schemeClr val="tx1"/>
                </a:solidFill>
              </a:rPr>
              <a:t>Detailed description of subject, full-length &amp; profile photographs &amp; a system of precise body measurements (anthropometry)</a:t>
            </a:r>
          </a:p>
          <a:p>
            <a:endParaRPr lang="en-US" dirty="0"/>
          </a:p>
          <a:p>
            <a:endParaRPr lang="en-US" dirty="0"/>
          </a:p>
        </p:txBody>
      </p:sp>
      <p:pic>
        <p:nvPicPr>
          <p:cNvPr id="95234" name="Picture 2" descr="http://upload.wikimedia.org/wikipedia/commons/thumb/a/a0/Alphonse_Bertillon.jpg/200px-Alphonse_Bertillon.jpg">
            <a:hlinkClick r:id="rId2" tooltip="Alphonse Bertillon.jpg"/>
          </p:cNvPr>
          <p:cNvPicPr>
            <a:picLocks noChangeAspect="1" noChangeArrowheads="1"/>
          </p:cNvPicPr>
          <p:nvPr/>
        </p:nvPicPr>
        <p:blipFill>
          <a:blip r:embed="rId3"/>
          <a:srcRect/>
          <a:stretch>
            <a:fillRect/>
          </a:stretch>
        </p:blipFill>
        <p:spPr bwMode="auto">
          <a:xfrm>
            <a:off x="3581400" y="4724400"/>
            <a:ext cx="1323814" cy="15621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blinds(horizontal)">
                                      <p:cBhvr>
                                        <p:cTn id="7" dur="500"/>
                                        <p:tgtEl>
                                          <p:spTgt spid="129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Effect transition="in" filter="blinds(horizontal)">
                                      <p:cBhvr>
                                        <p:cTn id="12" dur="500"/>
                                        <p:tgtEl>
                                          <p:spTgt spid="129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800" b="1" smtClean="0">
                <a:latin typeface="Times New Roman" charset="0"/>
              </a:rPr>
              <a:t>Whorls – Part 2</a:t>
            </a:r>
          </a:p>
        </p:txBody>
      </p:sp>
      <p:grpSp>
        <p:nvGrpSpPr>
          <p:cNvPr id="2" name="Group 20"/>
          <p:cNvGrpSpPr>
            <a:grpSpLocks/>
          </p:cNvGrpSpPr>
          <p:nvPr/>
        </p:nvGrpSpPr>
        <p:grpSpPr bwMode="auto">
          <a:xfrm>
            <a:off x="4648730" y="1638300"/>
            <a:ext cx="3962136" cy="4838700"/>
            <a:chOff x="2928" y="1032"/>
            <a:chExt cx="2496" cy="3048"/>
          </a:xfrm>
        </p:grpSpPr>
        <p:pic>
          <p:nvPicPr>
            <p:cNvPr id="11279" name="Picture 7" descr="accidental whorl"/>
            <p:cNvPicPr>
              <a:picLocks noChangeAspect="1" noChangeArrowheads="1"/>
            </p:cNvPicPr>
            <p:nvPr/>
          </p:nvPicPr>
          <p:blipFill>
            <a:blip r:embed="rId3"/>
            <a:srcRect/>
            <a:stretch>
              <a:fillRect/>
            </a:stretch>
          </p:blipFill>
          <p:spPr bwMode="auto">
            <a:xfrm>
              <a:off x="3504" y="1416"/>
              <a:ext cx="1248" cy="1248"/>
            </a:xfrm>
            <a:prstGeom prst="rect">
              <a:avLst/>
            </a:prstGeom>
            <a:noFill/>
            <a:ln w="19050">
              <a:solidFill>
                <a:srgbClr val="000000"/>
              </a:solidFill>
              <a:miter lim="800000"/>
              <a:headEnd/>
              <a:tailEnd/>
            </a:ln>
          </p:spPr>
        </p:pic>
        <p:sp>
          <p:nvSpPr>
            <p:cNvPr id="11280" name="Text Box 9"/>
            <p:cNvSpPr txBox="1">
              <a:spLocks noChangeArrowheads="1"/>
            </p:cNvSpPr>
            <p:nvPr/>
          </p:nvSpPr>
          <p:spPr bwMode="auto">
            <a:xfrm>
              <a:off x="3120" y="1032"/>
              <a:ext cx="1920" cy="288"/>
            </a:xfrm>
            <a:prstGeom prst="rect">
              <a:avLst/>
            </a:prstGeom>
            <a:solidFill>
              <a:srgbClr val="FFFFFF"/>
            </a:solidFill>
            <a:ln w="9525">
              <a:noFill/>
              <a:miter lim="800000"/>
              <a:headEnd/>
              <a:tailEnd/>
            </a:ln>
          </p:spPr>
          <p:txBody>
            <a:bodyPr/>
            <a:lstStyle/>
            <a:p>
              <a:pPr algn="ctr"/>
              <a:r>
                <a:rPr lang="en-US" sz="2400" b="1" dirty="0">
                  <a:solidFill>
                    <a:srgbClr val="7030A0"/>
                  </a:solidFill>
                  <a:latin typeface="Times New Roman" charset="0"/>
                </a:rPr>
                <a:t>Accidental Whorl</a:t>
              </a:r>
              <a:endParaRPr lang="en-US" sz="2400" dirty="0">
                <a:solidFill>
                  <a:srgbClr val="7030A0"/>
                </a:solidFill>
                <a:latin typeface="Times New Roman" charset="0"/>
              </a:endParaRPr>
            </a:p>
          </p:txBody>
        </p:sp>
        <p:sp>
          <p:nvSpPr>
            <p:cNvPr id="11281" name="Text Box 11"/>
            <p:cNvSpPr txBox="1">
              <a:spLocks noChangeArrowheads="1"/>
            </p:cNvSpPr>
            <p:nvPr/>
          </p:nvSpPr>
          <p:spPr bwMode="auto">
            <a:xfrm>
              <a:off x="2928" y="2736"/>
              <a:ext cx="2496" cy="1344"/>
            </a:xfrm>
            <a:prstGeom prst="rect">
              <a:avLst/>
            </a:prstGeom>
            <a:solidFill>
              <a:srgbClr val="FFFFFF"/>
            </a:solidFill>
            <a:ln w="9525">
              <a:noFill/>
              <a:miter lim="800000"/>
              <a:headEnd/>
              <a:tailEnd/>
            </a:ln>
          </p:spPr>
          <p:txBody>
            <a:bodyPr/>
            <a:lstStyle/>
            <a:p>
              <a:pPr algn="just"/>
              <a:r>
                <a:rPr lang="en-US" sz="2400" dirty="0">
                  <a:solidFill>
                    <a:srgbClr val="FF0000"/>
                  </a:solidFill>
                  <a:latin typeface="Times New Roman" charset="0"/>
                </a:rPr>
                <a:t>Accidental whorls contain two </a:t>
              </a:r>
              <a:r>
                <a:rPr lang="en-US" sz="2400" dirty="0" smtClean="0">
                  <a:solidFill>
                    <a:srgbClr val="FF0000"/>
                  </a:solidFill>
                  <a:latin typeface="Times New Roman" charset="0"/>
                </a:rPr>
                <a:t>or more </a:t>
              </a:r>
              <a:r>
                <a:rPr lang="en-US" sz="2400" dirty="0">
                  <a:solidFill>
                    <a:srgbClr val="FF0000"/>
                  </a:solidFill>
                  <a:latin typeface="Times New Roman" charset="0"/>
                </a:rPr>
                <a:t>patterns (not including the plain arch), or does not clearly fall under any of the other categories. </a:t>
              </a:r>
            </a:p>
          </p:txBody>
        </p:sp>
      </p:grpSp>
      <p:grpSp>
        <p:nvGrpSpPr>
          <p:cNvPr id="3" name="Group 19"/>
          <p:cNvGrpSpPr>
            <a:grpSpLocks/>
          </p:cNvGrpSpPr>
          <p:nvPr/>
        </p:nvGrpSpPr>
        <p:grpSpPr bwMode="auto">
          <a:xfrm>
            <a:off x="609865" y="1638300"/>
            <a:ext cx="3581135" cy="4229100"/>
            <a:chOff x="240" y="1032"/>
            <a:chExt cx="2256" cy="2664"/>
          </a:xfrm>
        </p:grpSpPr>
        <p:sp>
          <p:nvSpPr>
            <p:cNvPr id="11269" name="Text Box 8"/>
            <p:cNvSpPr txBox="1">
              <a:spLocks noChangeArrowheads="1"/>
            </p:cNvSpPr>
            <p:nvPr/>
          </p:nvSpPr>
          <p:spPr bwMode="auto">
            <a:xfrm>
              <a:off x="384" y="1032"/>
              <a:ext cx="2016" cy="288"/>
            </a:xfrm>
            <a:prstGeom prst="rect">
              <a:avLst/>
            </a:prstGeom>
            <a:solidFill>
              <a:srgbClr val="FFFFFF"/>
            </a:solidFill>
            <a:ln w="9525">
              <a:noFill/>
              <a:miter lim="800000"/>
              <a:headEnd/>
              <a:tailEnd/>
            </a:ln>
          </p:spPr>
          <p:txBody>
            <a:bodyPr/>
            <a:lstStyle/>
            <a:p>
              <a:pPr algn="ctr"/>
              <a:r>
                <a:rPr lang="en-US" sz="2400" b="1" dirty="0">
                  <a:solidFill>
                    <a:srgbClr val="7030A0"/>
                  </a:solidFill>
                  <a:latin typeface="Times New Roman" charset="0"/>
                </a:rPr>
                <a:t>Double Loop Whorl</a:t>
              </a:r>
              <a:endParaRPr lang="en-US" sz="2400" dirty="0">
                <a:solidFill>
                  <a:srgbClr val="7030A0"/>
                </a:solidFill>
                <a:latin typeface="Times New Roman" charset="0"/>
              </a:endParaRPr>
            </a:p>
          </p:txBody>
        </p:sp>
        <p:sp>
          <p:nvSpPr>
            <p:cNvPr id="11270" name="Text Box 10"/>
            <p:cNvSpPr txBox="1">
              <a:spLocks noChangeArrowheads="1"/>
            </p:cNvSpPr>
            <p:nvPr/>
          </p:nvSpPr>
          <p:spPr bwMode="auto">
            <a:xfrm>
              <a:off x="288" y="2736"/>
              <a:ext cx="2208" cy="960"/>
            </a:xfrm>
            <a:prstGeom prst="rect">
              <a:avLst/>
            </a:prstGeom>
            <a:solidFill>
              <a:srgbClr val="FFFFFF"/>
            </a:solidFill>
            <a:ln w="9525">
              <a:noFill/>
              <a:miter lim="800000"/>
              <a:headEnd/>
              <a:tailEnd/>
            </a:ln>
          </p:spPr>
          <p:txBody>
            <a:bodyPr/>
            <a:lstStyle/>
            <a:p>
              <a:pPr algn="just"/>
              <a:r>
                <a:rPr lang="en-US" sz="2400" dirty="0">
                  <a:solidFill>
                    <a:srgbClr val="FF0000"/>
                  </a:solidFill>
                  <a:latin typeface="Times New Roman" charset="0"/>
                </a:rPr>
                <a:t>Double loop whorls are made up of any two loops combined into one print. </a:t>
              </a:r>
            </a:p>
          </p:txBody>
        </p:sp>
        <p:grpSp>
          <p:nvGrpSpPr>
            <p:cNvPr id="4" name="Group 18"/>
            <p:cNvGrpSpPr>
              <a:grpSpLocks/>
            </p:cNvGrpSpPr>
            <p:nvPr/>
          </p:nvGrpSpPr>
          <p:grpSpPr bwMode="auto">
            <a:xfrm>
              <a:off x="240" y="1416"/>
              <a:ext cx="1824" cy="1320"/>
              <a:chOff x="1008" y="1008"/>
              <a:chExt cx="1824" cy="1320"/>
            </a:xfrm>
          </p:grpSpPr>
          <p:pic>
            <p:nvPicPr>
              <p:cNvPr id="11272" name="Picture 6" descr="double loop whorl"/>
              <p:cNvPicPr>
                <a:picLocks noChangeAspect="1" noChangeArrowheads="1"/>
              </p:cNvPicPr>
              <p:nvPr/>
            </p:nvPicPr>
            <p:blipFill>
              <a:blip r:embed="rId4"/>
              <a:srcRect/>
              <a:stretch>
                <a:fillRect/>
              </a:stretch>
            </p:blipFill>
            <p:spPr bwMode="auto">
              <a:xfrm>
                <a:off x="1530" y="1008"/>
                <a:ext cx="1248" cy="1248"/>
              </a:xfrm>
              <a:prstGeom prst="rect">
                <a:avLst/>
              </a:prstGeom>
              <a:noFill/>
              <a:ln w="19050">
                <a:solidFill>
                  <a:srgbClr val="000000"/>
                </a:solidFill>
                <a:miter lim="800000"/>
                <a:headEnd/>
                <a:tailEnd/>
              </a:ln>
            </p:spPr>
          </p:pic>
          <p:grpSp>
            <p:nvGrpSpPr>
              <p:cNvPr id="5" name="Group 12"/>
              <p:cNvGrpSpPr>
                <a:grpSpLocks/>
              </p:cNvGrpSpPr>
              <p:nvPr/>
            </p:nvGrpSpPr>
            <p:grpSpPr bwMode="auto">
              <a:xfrm>
                <a:off x="1008" y="1854"/>
                <a:ext cx="672" cy="144"/>
                <a:chOff x="1320" y="9864"/>
                <a:chExt cx="1680" cy="360"/>
              </a:xfrm>
            </p:grpSpPr>
            <p:sp>
              <p:nvSpPr>
                <p:cNvPr id="11277" name="Line 13"/>
                <p:cNvSpPr>
                  <a:spLocks noChangeShapeType="1"/>
                </p:cNvSpPr>
                <p:nvPr/>
              </p:nvSpPr>
              <p:spPr bwMode="auto">
                <a:xfrm>
                  <a:off x="2280" y="10044"/>
                  <a:ext cx="720" cy="0"/>
                </a:xfrm>
                <a:prstGeom prst="line">
                  <a:avLst/>
                </a:prstGeom>
                <a:noFill/>
                <a:ln w="76200">
                  <a:solidFill>
                    <a:srgbClr val="FF0000"/>
                  </a:solidFill>
                  <a:round/>
                  <a:headEnd/>
                  <a:tailEnd type="triangle" w="med" len="med"/>
                </a:ln>
              </p:spPr>
              <p:txBody>
                <a:bodyPr/>
                <a:lstStyle/>
                <a:p>
                  <a:endParaRPr lang="en-US"/>
                </a:p>
              </p:txBody>
            </p:sp>
            <p:sp>
              <p:nvSpPr>
                <p:cNvPr id="11278" name="Text Box 14"/>
                <p:cNvSpPr txBox="1">
                  <a:spLocks noChangeArrowheads="1"/>
                </p:cNvSpPr>
                <p:nvPr/>
              </p:nvSpPr>
              <p:spPr bwMode="auto">
                <a:xfrm>
                  <a:off x="1320" y="9864"/>
                  <a:ext cx="960" cy="360"/>
                </a:xfrm>
                <a:prstGeom prst="rect">
                  <a:avLst/>
                </a:prstGeom>
                <a:solidFill>
                  <a:srgbClr val="FFFFFF"/>
                </a:solidFill>
                <a:ln w="9525">
                  <a:noFill/>
                  <a:miter lim="800000"/>
                  <a:headEnd/>
                  <a:tailEnd/>
                </a:ln>
              </p:spPr>
              <p:txBody>
                <a:bodyPr/>
                <a:lstStyle/>
                <a:p>
                  <a:pPr algn="ctr"/>
                  <a:r>
                    <a:rPr lang="en-US" sz="1200" b="1" dirty="0">
                      <a:solidFill>
                        <a:schemeClr val="bg2">
                          <a:lumMod val="50000"/>
                        </a:schemeClr>
                      </a:solidFill>
                      <a:latin typeface="Times New Roman" charset="0"/>
                    </a:rPr>
                    <a:t>Delta</a:t>
                  </a:r>
                  <a:endParaRPr lang="en-US" dirty="0">
                    <a:solidFill>
                      <a:schemeClr val="bg2">
                        <a:lumMod val="50000"/>
                      </a:schemeClr>
                    </a:solidFill>
                    <a:latin typeface="Times New Roman" charset="0"/>
                  </a:endParaRPr>
                </a:p>
              </p:txBody>
            </p:sp>
          </p:grpSp>
          <p:grpSp>
            <p:nvGrpSpPr>
              <p:cNvPr id="6" name="Group 15"/>
              <p:cNvGrpSpPr>
                <a:grpSpLocks/>
              </p:cNvGrpSpPr>
              <p:nvPr/>
            </p:nvGrpSpPr>
            <p:grpSpPr bwMode="auto">
              <a:xfrm>
                <a:off x="2400" y="1896"/>
                <a:ext cx="432" cy="432"/>
                <a:chOff x="4875" y="9864"/>
                <a:chExt cx="1080" cy="1080"/>
              </a:xfrm>
            </p:grpSpPr>
            <p:sp>
              <p:nvSpPr>
                <p:cNvPr id="11275" name="Line 16"/>
                <p:cNvSpPr>
                  <a:spLocks noChangeShapeType="1"/>
                </p:cNvSpPr>
                <p:nvPr/>
              </p:nvSpPr>
              <p:spPr bwMode="auto">
                <a:xfrm flipV="1">
                  <a:off x="5400" y="9864"/>
                  <a:ext cx="0" cy="720"/>
                </a:xfrm>
                <a:prstGeom prst="line">
                  <a:avLst/>
                </a:prstGeom>
                <a:noFill/>
                <a:ln w="76200">
                  <a:solidFill>
                    <a:srgbClr val="FF0000"/>
                  </a:solidFill>
                  <a:round/>
                  <a:headEnd/>
                  <a:tailEnd type="triangle" w="med" len="med"/>
                </a:ln>
              </p:spPr>
              <p:txBody>
                <a:bodyPr/>
                <a:lstStyle/>
                <a:p>
                  <a:endParaRPr lang="en-US"/>
                </a:p>
              </p:txBody>
            </p:sp>
            <p:sp>
              <p:nvSpPr>
                <p:cNvPr id="11276" name="Text Box 17"/>
                <p:cNvSpPr txBox="1">
                  <a:spLocks noChangeArrowheads="1"/>
                </p:cNvSpPr>
                <p:nvPr/>
              </p:nvSpPr>
              <p:spPr bwMode="auto">
                <a:xfrm>
                  <a:off x="4875" y="10584"/>
                  <a:ext cx="1080" cy="360"/>
                </a:xfrm>
                <a:prstGeom prst="rect">
                  <a:avLst/>
                </a:prstGeom>
                <a:solidFill>
                  <a:srgbClr val="FFFFFF"/>
                </a:solidFill>
                <a:ln w="9525">
                  <a:noFill/>
                  <a:miter lim="800000"/>
                  <a:headEnd/>
                  <a:tailEnd/>
                </a:ln>
              </p:spPr>
              <p:txBody>
                <a:bodyPr/>
                <a:lstStyle/>
                <a:p>
                  <a:pPr algn="ctr"/>
                  <a:r>
                    <a:rPr lang="en-US" sz="1200" b="1" dirty="0">
                      <a:solidFill>
                        <a:schemeClr val="bg2">
                          <a:lumMod val="50000"/>
                        </a:schemeClr>
                      </a:solidFill>
                      <a:latin typeface="Times New Roman" charset="0"/>
                    </a:rPr>
                    <a:t>Delta</a:t>
                  </a:r>
                  <a:endParaRPr lang="en-US" dirty="0">
                    <a:solidFill>
                      <a:schemeClr val="bg2">
                        <a:lumMod val="50000"/>
                      </a:schemeClr>
                    </a:solidFill>
                    <a:latin typeface="Times New Roman" charset="0"/>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44500" y="0"/>
            <a:ext cx="8228542" cy="1143000"/>
          </a:xfrm>
        </p:spPr>
        <p:txBody>
          <a:bodyPr/>
          <a:lstStyle/>
          <a:p>
            <a:pPr eaLnBrk="1" hangingPunct="1"/>
            <a:r>
              <a:rPr lang="en-US" sz="4800" b="1" smtClean="0">
                <a:latin typeface="Times New Roman" charset="0"/>
              </a:rPr>
              <a:t>Quick Tips</a:t>
            </a:r>
          </a:p>
        </p:txBody>
      </p:sp>
      <p:sp>
        <p:nvSpPr>
          <p:cNvPr id="10243" name="Rectangle 3"/>
          <p:cNvSpPr>
            <a:spLocks noGrp="1" noChangeArrowheads="1"/>
          </p:cNvSpPr>
          <p:nvPr>
            <p:ph type="body" idx="1"/>
          </p:nvPr>
        </p:nvSpPr>
        <p:spPr>
          <a:xfrm>
            <a:off x="444500" y="1143000"/>
            <a:ext cx="8228542" cy="2286000"/>
          </a:xfrm>
        </p:spPr>
        <p:txBody>
          <a:bodyPr/>
          <a:lstStyle/>
          <a:p>
            <a:pPr eaLnBrk="1" hangingPunct="1"/>
            <a:r>
              <a:rPr lang="en-US" dirty="0" smtClean="0">
                <a:solidFill>
                  <a:schemeClr val="tx1"/>
                </a:solidFill>
                <a:latin typeface="Times New Roman" charset="0"/>
              </a:rPr>
              <a:t>If a fingerprint has no deltas, it is an arch.</a:t>
            </a:r>
          </a:p>
          <a:p>
            <a:pPr eaLnBrk="1" hangingPunct="1"/>
            <a:r>
              <a:rPr lang="en-US" dirty="0" smtClean="0">
                <a:solidFill>
                  <a:schemeClr val="tx1"/>
                </a:solidFill>
                <a:latin typeface="Times New Roman" charset="0"/>
              </a:rPr>
              <a:t>If a fingerprint has one delta, it is a loop.</a:t>
            </a:r>
          </a:p>
          <a:p>
            <a:pPr eaLnBrk="1" hangingPunct="1"/>
            <a:r>
              <a:rPr lang="en-US" dirty="0" smtClean="0">
                <a:solidFill>
                  <a:schemeClr val="tx1"/>
                </a:solidFill>
                <a:latin typeface="Times New Roman" charset="0"/>
              </a:rPr>
              <a:t>If a fingerprint has two or more deltas, it is a whorl.</a:t>
            </a:r>
          </a:p>
        </p:txBody>
      </p:sp>
      <p:sp>
        <p:nvSpPr>
          <p:cNvPr id="12292" name="Text Box 4"/>
          <p:cNvSpPr txBox="1">
            <a:spLocks noChangeArrowheads="1"/>
          </p:cNvSpPr>
          <p:nvPr/>
        </p:nvSpPr>
        <p:spPr bwMode="auto">
          <a:xfrm>
            <a:off x="838730" y="4518025"/>
            <a:ext cx="4495271" cy="769938"/>
          </a:xfrm>
          <a:prstGeom prst="rect">
            <a:avLst/>
          </a:prstGeom>
          <a:noFill/>
          <a:ln w="9525">
            <a:noFill/>
            <a:miter lim="800000"/>
            <a:headEnd/>
            <a:tailEnd/>
          </a:ln>
        </p:spPr>
        <p:txBody>
          <a:bodyPr>
            <a:spAutoFit/>
          </a:bodyPr>
          <a:lstStyle/>
          <a:p>
            <a:pPr algn="ctr">
              <a:spcBef>
                <a:spcPct val="50000"/>
              </a:spcBef>
            </a:pPr>
            <a:endParaRPr lang="en-US" sz="4400" b="1">
              <a:latin typeface="Times New Roman" charset="0"/>
            </a:endParaRPr>
          </a:p>
        </p:txBody>
      </p:sp>
      <p:pic>
        <p:nvPicPr>
          <p:cNvPr id="12294" name="Picture 10" descr="http://www.lanl.gov/news/albums/chemistry/fingerprint.jpg"/>
          <p:cNvPicPr>
            <a:picLocks noChangeAspect="1" noChangeArrowheads="1"/>
          </p:cNvPicPr>
          <p:nvPr/>
        </p:nvPicPr>
        <p:blipFill>
          <a:blip r:embed="rId3" cstate="print"/>
          <a:srcRect/>
          <a:stretch>
            <a:fillRect/>
          </a:stretch>
        </p:blipFill>
        <p:spPr bwMode="auto">
          <a:xfrm>
            <a:off x="3276600" y="3124200"/>
            <a:ext cx="2219424" cy="3289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Slide Number Placeholder 5"/>
          <p:cNvSpPr>
            <a:spLocks noGrp="1"/>
          </p:cNvSpPr>
          <p:nvPr>
            <p:ph type="sldNum" sz="quarter" idx="11"/>
          </p:nvPr>
        </p:nvSpPr>
        <p:spPr>
          <a:noFill/>
        </p:spPr>
        <p:txBody>
          <a:bodyPr/>
          <a:lstStyle/>
          <a:p>
            <a:fld id="{097B87E4-2FC2-4F03-8103-526C2EE6E3BD}" type="slidenum">
              <a:rPr lang="en-US" smtClean="0"/>
              <a:pPr/>
              <a:t>21</a:t>
            </a:fld>
            <a:endParaRPr lang="en-US" b="0" smtClean="0"/>
          </a:p>
        </p:txBody>
      </p:sp>
      <p:sp>
        <p:nvSpPr>
          <p:cNvPr id="41986" name="Rectangle 2"/>
          <p:cNvSpPr>
            <a:spLocks noGrp="1" noChangeArrowheads="1"/>
          </p:cNvSpPr>
          <p:nvPr>
            <p:ph type="title"/>
          </p:nvPr>
        </p:nvSpPr>
        <p:spPr/>
        <p:txBody>
          <a:bodyPr/>
          <a:lstStyle/>
          <a:p>
            <a:pPr>
              <a:defRPr/>
            </a:pPr>
            <a:r>
              <a:rPr lang="en-US" dirty="0" smtClean="0">
                <a:latin typeface="Toronto" pitchFamily="34" charset="0"/>
              </a:rPr>
              <a:t>Comparison</a:t>
            </a:r>
          </a:p>
        </p:txBody>
      </p:sp>
      <p:sp>
        <p:nvSpPr>
          <p:cNvPr id="33797" name="Rectangle 3"/>
          <p:cNvSpPr>
            <a:spLocks noGrp="1" noChangeArrowheads="1"/>
          </p:cNvSpPr>
          <p:nvPr>
            <p:ph type="body" sz="half" idx="2"/>
          </p:nvPr>
        </p:nvSpPr>
        <p:spPr>
          <a:xfrm>
            <a:off x="4413250" y="2286000"/>
            <a:ext cx="3810000" cy="2971800"/>
          </a:xfrm>
        </p:spPr>
        <p:txBody>
          <a:bodyPr/>
          <a:lstStyle/>
          <a:p>
            <a:pPr>
              <a:buFont typeface="Webdings" pitchFamily="18" charset="2"/>
              <a:buNone/>
            </a:pPr>
            <a:r>
              <a:rPr lang="en-US" sz="2400" dirty="0" smtClean="0">
                <a:latin typeface="Arial" charset="0"/>
              </a:rPr>
              <a:t>    </a:t>
            </a:r>
            <a:r>
              <a:rPr lang="en-US" sz="2800" b="1" dirty="0" smtClean="0">
                <a:solidFill>
                  <a:srgbClr val="FFFF00"/>
                </a:solidFill>
                <a:latin typeface="Arial" charset="0"/>
              </a:rPr>
              <a:t>There are no legal requirements in the United States on the number of points.  Generally, criminal courts will accept 8 to 12 points of similarity</a:t>
            </a:r>
            <a:r>
              <a:rPr lang="en-US" sz="2400" b="1" dirty="0" smtClean="0">
                <a:solidFill>
                  <a:schemeClr val="tx1"/>
                </a:solidFill>
              </a:rPr>
              <a:t>.</a:t>
            </a:r>
          </a:p>
        </p:txBody>
      </p:sp>
      <p:pic>
        <p:nvPicPr>
          <p:cNvPr id="33798" name="Picture 7"/>
          <p:cNvPicPr>
            <a:picLocks noGrp="1" noChangeAspect="1" noChangeArrowheads="1"/>
          </p:cNvPicPr>
          <p:nvPr>
            <p:ph sz="half" idx="1"/>
          </p:nvPr>
        </p:nvPicPr>
        <p:blipFill>
          <a:blip r:embed="rId2"/>
          <a:srcRect/>
          <a:stretch>
            <a:fillRect/>
          </a:stretch>
        </p:blipFill>
        <p:spPr>
          <a:xfrm>
            <a:off x="450850" y="2270125"/>
            <a:ext cx="3810000" cy="2835275"/>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9" name="Slide Number Placeholder 4"/>
          <p:cNvSpPr>
            <a:spLocks noGrp="1"/>
          </p:cNvSpPr>
          <p:nvPr>
            <p:ph type="sldNum" sz="quarter" idx="11"/>
          </p:nvPr>
        </p:nvSpPr>
        <p:spPr>
          <a:noFill/>
        </p:spPr>
        <p:txBody>
          <a:bodyPr/>
          <a:lstStyle/>
          <a:p>
            <a:fld id="{193C54E4-DE16-433A-87B3-A5DC72AD0B76}" type="slidenum">
              <a:rPr lang="en-US" smtClean="0"/>
              <a:pPr/>
              <a:t>22</a:t>
            </a:fld>
            <a:endParaRPr lang="en-US" b="0" smtClean="0"/>
          </a:p>
        </p:txBody>
      </p:sp>
      <p:sp>
        <p:nvSpPr>
          <p:cNvPr id="20482" name="Rectangle 2"/>
          <p:cNvSpPr>
            <a:spLocks noGrp="1" noChangeArrowheads="1"/>
          </p:cNvSpPr>
          <p:nvPr>
            <p:ph type="title"/>
          </p:nvPr>
        </p:nvSpPr>
        <p:spPr/>
        <p:txBody>
          <a:bodyPr/>
          <a:lstStyle/>
          <a:p>
            <a:pPr>
              <a:defRPr/>
            </a:pPr>
            <a:r>
              <a:rPr lang="en-US" dirty="0" smtClean="0">
                <a:latin typeface="Toronto" pitchFamily="34" charset="0"/>
              </a:rPr>
              <a:t>Latent Prints</a:t>
            </a:r>
          </a:p>
        </p:txBody>
      </p:sp>
      <p:sp>
        <p:nvSpPr>
          <p:cNvPr id="34821" name="Rectangle 3"/>
          <p:cNvSpPr>
            <a:spLocks noGrp="1" noChangeArrowheads="1"/>
          </p:cNvSpPr>
          <p:nvPr>
            <p:ph type="body" idx="1"/>
          </p:nvPr>
        </p:nvSpPr>
        <p:spPr>
          <a:xfrm>
            <a:off x="450850" y="1752600"/>
            <a:ext cx="8007350" cy="4429125"/>
          </a:xfrm>
        </p:spPr>
        <p:txBody>
          <a:bodyPr/>
          <a:lstStyle/>
          <a:p>
            <a:pPr>
              <a:spcBef>
                <a:spcPct val="0"/>
              </a:spcBef>
              <a:buFont typeface="Wingdings" charset="2"/>
              <a:buChar char="§"/>
            </a:pPr>
            <a:r>
              <a:rPr lang="en-US" sz="2400" dirty="0" smtClean="0">
                <a:solidFill>
                  <a:srgbClr val="92D050"/>
                </a:solidFill>
                <a:latin typeface="Arial" charset="0"/>
              </a:rPr>
              <a:t>Latent fingerprints are those that are not visible to the naked eye.  These prints consist of the natural secretions of human skin and require development for them to become visible.</a:t>
            </a:r>
          </a:p>
          <a:p>
            <a:pPr>
              <a:spcBef>
                <a:spcPct val="0"/>
              </a:spcBef>
              <a:buFont typeface="Wingdings" charset="2"/>
              <a:buChar char="§"/>
            </a:pPr>
            <a:r>
              <a:rPr lang="en-US" sz="2400" dirty="0" smtClean="0">
                <a:solidFill>
                  <a:srgbClr val="92D050"/>
                </a:solidFill>
                <a:latin typeface="Arial" charset="0"/>
              </a:rPr>
              <a:t>Most secretions come from three glands:</a:t>
            </a:r>
          </a:p>
          <a:p>
            <a:pPr lvl="1">
              <a:spcBef>
                <a:spcPct val="0"/>
              </a:spcBef>
              <a:buFont typeface="Wingdings" charset="2"/>
              <a:buChar char="§"/>
            </a:pPr>
            <a:r>
              <a:rPr lang="en-US" sz="2400" b="1" dirty="0" err="1" smtClean="0">
                <a:solidFill>
                  <a:schemeClr val="tx1"/>
                </a:solidFill>
                <a:latin typeface="Arial" charset="0"/>
              </a:rPr>
              <a:t>Eccrine</a:t>
            </a:r>
            <a:r>
              <a:rPr lang="en-US" sz="2400" dirty="0" smtClean="0">
                <a:solidFill>
                  <a:schemeClr val="tx1"/>
                </a:solidFill>
                <a:latin typeface="Arial" charset="0"/>
                <a:cs typeface="Arial" charset="0"/>
              </a:rPr>
              <a:t>—</a:t>
            </a:r>
            <a:r>
              <a:rPr lang="en-US" sz="2400" dirty="0" smtClean="0">
                <a:solidFill>
                  <a:schemeClr val="tx1"/>
                </a:solidFill>
                <a:latin typeface="Arial" charset="0"/>
              </a:rPr>
              <a:t>largely water with both inorganic (ammonia, chlorides, metal ions, phosphates) and organic compounds (amino acids, lactic acids, urea, sugars). Most important for fingerprints.</a:t>
            </a:r>
          </a:p>
          <a:p>
            <a:pPr lvl="1">
              <a:spcBef>
                <a:spcPct val="0"/>
              </a:spcBef>
              <a:buFont typeface="Wingdings" charset="2"/>
              <a:buChar char="§"/>
            </a:pPr>
            <a:r>
              <a:rPr lang="en-US" sz="2400" b="1" dirty="0" err="1" smtClean="0">
                <a:solidFill>
                  <a:schemeClr val="tx1"/>
                </a:solidFill>
                <a:latin typeface="Arial" charset="0"/>
              </a:rPr>
              <a:t>Apocrine</a:t>
            </a:r>
            <a:r>
              <a:rPr lang="en-US" sz="2400" dirty="0" smtClean="0">
                <a:solidFill>
                  <a:schemeClr val="tx1"/>
                </a:solidFill>
                <a:latin typeface="Arial" charset="0"/>
                <a:cs typeface="Arial" charset="0"/>
              </a:rPr>
              <a:t>—</a:t>
            </a:r>
            <a:r>
              <a:rPr lang="en-US" sz="2400" dirty="0" smtClean="0">
                <a:solidFill>
                  <a:schemeClr val="tx1"/>
                </a:solidFill>
                <a:latin typeface="Arial" charset="0"/>
              </a:rPr>
              <a:t>secrete pheromones and other organic materials.</a:t>
            </a:r>
          </a:p>
          <a:p>
            <a:pPr lvl="1">
              <a:spcBef>
                <a:spcPct val="0"/>
              </a:spcBef>
              <a:buFont typeface="Wingdings" charset="2"/>
              <a:buChar char="§"/>
            </a:pPr>
            <a:r>
              <a:rPr lang="en-US" sz="2400" b="1" dirty="0" smtClean="0">
                <a:solidFill>
                  <a:schemeClr val="tx1"/>
                </a:solidFill>
                <a:latin typeface="Arial" charset="0"/>
              </a:rPr>
              <a:t>Sebaceous</a:t>
            </a:r>
            <a:r>
              <a:rPr lang="en-US" sz="2400" dirty="0" smtClean="0">
                <a:solidFill>
                  <a:schemeClr val="tx1"/>
                </a:solidFill>
                <a:latin typeface="Arial" charset="0"/>
                <a:cs typeface="Arial" charset="0"/>
              </a:rPr>
              <a:t>—</a:t>
            </a:r>
            <a:r>
              <a:rPr lang="en-US" sz="2400" dirty="0" smtClean="0">
                <a:solidFill>
                  <a:schemeClr val="tx1"/>
                </a:solidFill>
                <a:latin typeface="Arial" charset="0"/>
              </a:rPr>
              <a:t>secrete fatty or greasy substances.</a:t>
            </a:r>
          </a:p>
          <a:p>
            <a:pPr>
              <a:lnSpc>
                <a:spcPct val="90000"/>
              </a:lnSpc>
              <a:buFont typeface="Webdings" pitchFamily="18" charset="2"/>
              <a:buNone/>
            </a:pPr>
            <a:endParaRPr lang="en-US" sz="2400"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Visible Prints</a:t>
            </a:r>
            <a:endParaRPr lang="en-US" dirty="0"/>
          </a:p>
        </p:txBody>
      </p:sp>
      <p:sp>
        <p:nvSpPr>
          <p:cNvPr id="3" name="Content Placeholder 2"/>
          <p:cNvSpPr>
            <a:spLocks noGrp="1"/>
          </p:cNvSpPr>
          <p:nvPr>
            <p:ph idx="1"/>
          </p:nvPr>
        </p:nvSpPr>
        <p:spPr/>
        <p:txBody>
          <a:bodyPr/>
          <a:lstStyle/>
          <a:p>
            <a:r>
              <a:rPr lang="en-US" sz="3600" dirty="0" smtClean="0">
                <a:solidFill>
                  <a:schemeClr val="tx2">
                    <a:lumMod val="60000"/>
                    <a:lumOff val="40000"/>
                  </a:schemeClr>
                </a:solidFill>
              </a:rPr>
              <a:t>Prints seen with the naked eye.</a:t>
            </a:r>
          </a:p>
          <a:p>
            <a:endParaRPr lang="en-US" sz="3600" dirty="0" smtClean="0">
              <a:solidFill>
                <a:schemeClr val="tx2">
                  <a:lumMod val="60000"/>
                  <a:lumOff val="40000"/>
                </a:schemeClr>
              </a:solidFill>
            </a:endParaRPr>
          </a:p>
          <a:p>
            <a:endParaRPr lang="en-US" sz="3600" dirty="0" smtClean="0">
              <a:solidFill>
                <a:schemeClr val="tx2">
                  <a:lumMod val="60000"/>
                  <a:lumOff val="40000"/>
                </a:schemeClr>
              </a:solidFill>
            </a:endParaRPr>
          </a:p>
          <a:p>
            <a:endParaRPr lang="en-US" sz="3600" dirty="0" smtClean="0">
              <a:solidFill>
                <a:schemeClr val="tx2">
                  <a:lumMod val="60000"/>
                  <a:lumOff val="40000"/>
                </a:schemeClr>
              </a:solidFill>
            </a:endParaRPr>
          </a:p>
          <a:p>
            <a:endParaRPr lang="en-US" sz="3600" dirty="0" smtClean="0">
              <a:solidFill>
                <a:schemeClr val="tx2">
                  <a:lumMod val="60000"/>
                  <a:lumOff val="40000"/>
                </a:schemeClr>
              </a:solidFill>
            </a:endParaRPr>
          </a:p>
          <a:p>
            <a:r>
              <a:rPr lang="en-US" sz="3600" dirty="0" smtClean="0">
                <a:solidFill>
                  <a:srgbClr val="DF57D9"/>
                </a:solidFill>
              </a:rPr>
              <a:t>Ink, dirt, blood, etc. onto a surface</a:t>
            </a:r>
            <a:endParaRPr lang="en-US" sz="3600" dirty="0">
              <a:solidFill>
                <a:srgbClr val="DF57D9"/>
              </a:solidFill>
            </a:endParaRPr>
          </a:p>
        </p:txBody>
      </p:sp>
      <p:sp>
        <p:nvSpPr>
          <p:cNvPr id="5" name="Slide Number Placeholder 4"/>
          <p:cNvSpPr>
            <a:spLocks noGrp="1"/>
          </p:cNvSpPr>
          <p:nvPr>
            <p:ph type="sldNum" sz="quarter" idx="11"/>
          </p:nvPr>
        </p:nvSpPr>
        <p:spPr/>
        <p:txBody>
          <a:bodyPr/>
          <a:lstStyle/>
          <a:p>
            <a:pPr>
              <a:defRPr/>
            </a:pPr>
            <a:fld id="{EBB66145-AA13-420B-90CA-FE55BE4E42FD}" type="slidenum">
              <a:rPr lang="en-US" smtClean="0"/>
              <a:pPr>
                <a:defRPr/>
              </a:pPr>
              <a:t>23</a:t>
            </a:fld>
            <a:endParaRPr lang="en-US" b="0"/>
          </a:p>
        </p:txBody>
      </p:sp>
      <p:pic>
        <p:nvPicPr>
          <p:cNvPr id="118786" name="Picture 2" descr="http://z.hubpages.com/u/290454_f260.jpg"/>
          <p:cNvPicPr>
            <a:picLocks noChangeAspect="1" noChangeArrowheads="1"/>
          </p:cNvPicPr>
          <p:nvPr/>
        </p:nvPicPr>
        <p:blipFill>
          <a:blip r:embed="rId2"/>
          <a:srcRect/>
          <a:stretch>
            <a:fillRect/>
          </a:stretch>
        </p:blipFill>
        <p:spPr bwMode="auto">
          <a:xfrm>
            <a:off x="2819400" y="3124199"/>
            <a:ext cx="3048000" cy="22860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8786"/>
                                        </p:tgtEl>
                                        <p:attrNameLst>
                                          <p:attrName>style.visibility</p:attrName>
                                        </p:attrNameLst>
                                      </p:cBhvr>
                                      <p:to>
                                        <p:strVal val="visible"/>
                                      </p:to>
                                    </p:set>
                                    <p:animEffect transition="in" filter="checkerboard(across)">
                                      <p:cBhvr>
                                        <p:cTn id="12" dur="500"/>
                                        <p:tgtEl>
                                          <p:spTgt spid="118786"/>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17"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19" dur="80"/>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Plastic Prints</a:t>
            </a:r>
            <a:endParaRPr lang="en-US" dirty="0"/>
          </a:p>
        </p:txBody>
      </p:sp>
      <p:sp>
        <p:nvSpPr>
          <p:cNvPr id="3" name="Content Placeholder 2"/>
          <p:cNvSpPr>
            <a:spLocks noGrp="1"/>
          </p:cNvSpPr>
          <p:nvPr>
            <p:ph idx="1"/>
          </p:nvPr>
        </p:nvSpPr>
        <p:spPr/>
        <p:txBody>
          <a:bodyPr/>
          <a:lstStyle/>
          <a:p>
            <a:r>
              <a:rPr lang="en-US" b="1" dirty="0" smtClean="0">
                <a:solidFill>
                  <a:srgbClr val="DF57D9"/>
                </a:solidFill>
              </a:rPr>
              <a:t>Prints left in a soft substance.</a:t>
            </a:r>
          </a:p>
          <a:p>
            <a:endParaRPr lang="en-US" b="1" dirty="0" smtClean="0">
              <a:solidFill>
                <a:srgbClr val="DF57D9"/>
              </a:solidFill>
            </a:endParaRPr>
          </a:p>
          <a:p>
            <a:endParaRPr lang="en-US" b="1" dirty="0" smtClean="0">
              <a:solidFill>
                <a:srgbClr val="DF57D9"/>
              </a:solidFill>
            </a:endParaRPr>
          </a:p>
          <a:p>
            <a:endParaRPr lang="en-US" b="1" dirty="0" smtClean="0">
              <a:solidFill>
                <a:srgbClr val="DF57D9"/>
              </a:solidFill>
            </a:endParaRPr>
          </a:p>
          <a:p>
            <a:endParaRPr lang="en-US" b="1" dirty="0" smtClean="0">
              <a:solidFill>
                <a:srgbClr val="DF57D9"/>
              </a:solidFill>
            </a:endParaRPr>
          </a:p>
          <a:p>
            <a:endParaRPr lang="en-US" b="1" dirty="0" smtClean="0">
              <a:solidFill>
                <a:srgbClr val="DF57D9"/>
              </a:solidFill>
            </a:endParaRPr>
          </a:p>
          <a:p>
            <a:r>
              <a:rPr lang="en-US" dirty="0" smtClean="0">
                <a:solidFill>
                  <a:srgbClr val="DF57D9"/>
                </a:solidFill>
              </a:rPr>
              <a:t>Wax, putty, grease deposits, etc.</a:t>
            </a:r>
            <a:endParaRPr lang="en-US" dirty="0">
              <a:solidFill>
                <a:srgbClr val="DF57D9"/>
              </a:solidFill>
            </a:endParaRPr>
          </a:p>
        </p:txBody>
      </p:sp>
      <p:sp>
        <p:nvSpPr>
          <p:cNvPr id="5" name="Slide Number Placeholder 4"/>
          <p:cNvSpPr>
            <a:spLocks noGrp="1"/>
          </p:cNvSpPr>
          <p:nvPr>
            <p:ph type="sldNum" sz="quarter" idx="11"/>
          </p:nvPr>
        </p:nvSpPr>
        <p:spPr/>
        <p:txBody>
          <a:bodyPr/>
          <a:lstStyle/>
          <a:p>
            <a:pPr>
              <a:defRPr/>
            </a:pPr>
            <a:fld id="{EBB66145-AA13-420B-90CA-FE55BE4E42FD}" type="slidenum">
              <a:rPr lang="en-US" smtClean="0"/>
              <a:pPr>
                <a:defRPr/>
              </a:pPr>
              <a:t>24</a:t>
            </a:fld>
            <a:endParaRPr lang="en-US" b="0"/>
          </a:p>
        </p:txBody>
      </p:sp>
      <p:pic>
        <p:nvPicPr>
          <p:cNvPr id="119810" name="Picture 2" descr="http://i52.photobucket.com/albums/g38/inalilwhile/img_0468.jpg"/>
          <p:cNvPicPr>
            <a:picLocks noChangeAspect="1" noChangeArrowheads="1"/>
          </p:cNvPicPr>
          <p:nvPr/>
        </p:nvPicPr>
        <p:blipFill>
          <a:blip r:embed="rId2" cstate="print"/>
          <a:srcRect/>
          <a:stretch>
            <a:fillRect/>
          </a:stretch>
        </p:blipFill>
        <p:spPr bwMode="auto">
          <a:xfrm>
            <a:off x="2590800" y="2971800"/>
            <a:ext cx="3800475" cy="253209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9810"/>
                                        </p:tgtEl>
                                        <p:attrNameLst>
                                          <p:attrName>style.visibility</p:attrName>
                                        </p:attrNameLst>
                                      </p:cBhvr>
                                      <p:to>
                                        <p:strVal val="visible"/>
                                      </p:to>
                                    </p:set>
                                    <p:animEffect transition="in" filter="box(in)">
                                      <p:cBhvr>
                                        <p:cTn id="12" dur="500"/>
                                        <p:tgtEl>
                                          <p:spTgt spid="1198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ox(in)">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Footer Placeholder 4"/>
          <p:cNvSpPr>
            <a:spLocks noGrp="1"/>
          </p:cNvSpPr>
          <p:nvPr>
            <p:ph type="ftr" sz="quarter" idx="10"/>
          </p:nvPr>
        </p:nvSpPr>
        <p:spPr>
          <a:noFill/>
        </p:spPr>
        <p:txBody>
          <a:bodyPr/>
          <a:lstStyle/>
          <a:p>
            <a:r>
              <a:rPr lang="en-US" smtClean="0"/>
              <a:t>Kendall/Hunt Publishing Company</a:t>
            </a:r>
            <a:endParaRPr lang="en-US" b="0" smtClean="0"/>
          </a:p>
        </p:txBody>
      </p:sp>
      <p:sp>
        <p:nvSpPr>
          <p:cNvPr id="41987" name="Slide Number Placeholder 5"/>
          <p:cNvSpPr>
            <a:spLocks noGrp="1"/>
          </p:cNvSpPr>
          <p:nvPr>
            <p:ph type="sldNum" sz="quarter" idx="11"/>
          </p:nvPr>
        </p:nvSpPr>
        <p:spPr>
          <a:noFill/>
        </p:spPr>
        <p:txBody>
          <a:bodyPr/>
          <a:lstStyle/>
          <a:p>
            <a:fld id="{32E1CE16-BE0B-4572-AED7-8E6ED93FE5E3}" type="slidenum">
              <a:rPr lang="en-US" smtClean="0"/>
              <a:pPr/>
              <a:t>25</a:t>
            </a:fld>
            <a:endParaRPr lang="en-US" b="0" smtClean="0"/>
          </a:p>
        </p:txBody>
      </p:sp>
      <p:sp>
        <p:nvSpPr>
          <p:cNvPr id="32770" name="Rectangle 2"/>
          <p:cNvSpPr>
            <a:spLocks noGrp="1" noChangeArrowheads="1"/>
          </p:cNvSpPr>
          <p:nvPr>
            <p:ph type="title"/>
          </p:nvPr>
        </p:nvSpPr>
        <p:spPr/>
        <p:txBody>
          <a:bodyPr/>
          <a:lstStyle/>
          <a:p>
            <a:pPr>
              <a:defRPr/>
            </a:pPr>
            <a:r>
              <a:rPr lang="en-US" smtClean="0">
                <a:latin typeface="Toronto" pitchFamily="34" charset="0"/>
              </a:rPr>
              <a:t>Other Prints</a:t>
            </a:r>
          </a:p>
        </p:txBody>
      </p:sp>
      <p:sp>
        <p:nvSpPr>
          <p:cNvPr id="41989" name="Rectangle 4"/>
          <p:cNvSpPr>
            <a:spLocks noGrp="1" noChangeArrowheads="1"/>
          </p:cNvSpPr>
          <p:nvPr>
            <p:ph type="body" sz="half" idx="2"/>
          </p:nvPr>
        </p:nvSpPr>
        <p:spPr>
          <a:xfrm>
            <a:off x="4419600" y="2895600"/>
            <a:ext cx="3886200" cy="1895475"/>
          </a:xfrm>
        </p:spPr>
        <p:txBody>
          <a:bodyPr/>
          <a:lstStyle/>
          <a:p>
            <a:pPr>
              <a:buFont typeface="Webdings" pitchFamily="18" charset="2"/>
              <a:buNone/>
            </a:pPr>
            <a:r>
              <a:rPr lang="en-US" sz="2400" b="1" smtClean="0">
                <a:solidFill>
                  <a:schemeClr val="tx1"/>
                </a:solidFill>
                <a:latin typeface="Arial" charset="0"/>
              </a:rPr>
              <a:t>    Palm</a:t>
            </a:r>
            <a:r>
              <a:rPr lang="en-US" sz="2400" smtClean="0">
                <a:solidFill>
                  <a:schemeClr val="tx1"/>
                </a:solidFill>
                <a:latin typeface="Arial" charset="0"/>
                <a:cs typeface="Arial" charset="0"/>
              </a:rPr>
              <a:t>—</a:t>
            </a:r>
            <a:r>
              <a:rPr lang="en-US" sz="2400" smtClean="0">
                <a:solidFill>
                  <a:schemeClr val="tx1"/>
                </a:solidFill>
                <a:latin typeface="Arial" charset="0"/>
              </a:rPr>
              <a:t>friction ridges can be identified and may be used against suspects.</a:t>
            </a:r>
          </a:p>
        </p:txBody>
      </p:sp>
      <p:pic>
        <p:nvPicPr>
          <p:cNvPr id="41990" name="Picture 6"/>
          <p:cNvPicPr>
            <a:picLocks noGrp="1" noChangeAspect="1" noChangeArrowheads="1"/>
          </p:cNvPicPr>
          <p:nvPr>
            <p:ph type="clipArt" sz="half" idx="1"/>
          </p:nvPr>
        </p:nvPicPr>
        <p:blipFill>
          <a:blip r:embed="rId2">
            <a:lum bright="6000"/>
          </a:blip>
          <a:srcRect/>
          <a:stretch>
            <a:fillRect/>
          </a:stretch>
        </p:blipFill>
        <p:spPr>
          <a:xfrm>
            <a:off x="611188" y="2066925"/>
            <a:ext cx="3487737" cy="4114800"/>
          </a:xfr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Footer Placeholder 4"/>
          <p:cNvSpPr>
            <a:spLocks noGrp="1"/>
          </p:cNvSpPr>
          <p:nvPr>
            <p:ph type="ftr" sz="quarter" idx="10"/>
          </p:nvPr>
        </p:nvSpPr>
        <p:spPr>
          <a:noFill/>
        </p:spPr>
        <p:txBody>
          <a:bodyPr/>
          <a:lstStyle/>
          <a:p>
            <a:r>
              <a:rPr lang="en-US" smtClean="0"/>
              <a:t>Kendall/Hunt Publishing Company</a:t>
            </a:r>
            <a:endParaRPr lang="en-US" b="0" smtClean="0"/>
          </a:p>
        </p:txBody>
      </p:sp>
      <p:sp>
        <p:nvSpPr>
          <p:cNvPr id="43011" name="Slide Number Placeholder 5"/>
          <p:cNvSpPr>
            <a:spLocks noGrp="1"/>
          </p:cNvSpPr>
          <p:nvPr>
            <p:ph type="sldNum" sz="quarter" idx="11"/>
          </p:nvPr>
        </p:nvSpPr>
        <p:spPr>
          <a:noFill/>
        </p:spPr>
        <p:txBody>
          <a:bodyPr/>
          <a:lstStyle/>
          <a:p>
            <a:fld id="{5F14D32B-6ECC-4FDA-A326-7AEE7F8B8C78}" type="slidenum">
              <a:rPr lang="en-US" smtClean="0"/>
              <a:pPr/>
              <a:t>26</a:t>
            </a:fld>
            <a:endParaRPr lang="en-US" b="0" smtClean="0"/>
          </a:p>
        </p:txBody>
      </p:sp>
      <p:sp>
        <p:nvSpPr>
          <p:cNvPr id="37890" name="Rectangle 2"/>
          <p:cNvSpPr>
            <a:spLocks noGrp="1" noChangeArrowheads="1"/>
          </p:cNvSpPr>
          <p:nvPr>
            <p:ph type="title"/>
          </p:nvPr>
        </p:nvSpPr>
        <p:spPr/>
        <p:txBody>
          <a:bodyPr/>
          <a:lstStyle/>
          <a:p>
            <a:pPr>
              <a:defRPr/>
            </a:pPr>
            <a:r>
              <a:rPr lang="en-US" smtClean="0">
                <a:latin typeface="Toronto" pitchFamily="34" charset="0"/>
              </a:rPr>
              <a:t>Other Prints</a:t>
            </a:r>
            <a:endParaRPr lang="en-US" smtClean="0">
              <a:solidFill>
                <a:schemeClr val="bg2"/>
              </a:solidFill>
              <a:latin typeface="Toronto" pitchFamily="34" charset="0"/>
            </a:endParaRPr>
          </a:p>
        </p:txBody>
      </p:sp>
      <p:sp>
        <p:nvSpPr>
          <p:cNvPr id="43013" name="Rectangle 3"/>
          <p:cNvSpPr>
            <a:spLocks noGrp="1" noChangeArrowheads="1"/>
          </p:cNvSpPr>
          <p:nvPr>
            <p:ph type="body" sz="half" idx="1"/>
          </p:nvPr>
        </p:nvSpPr>
        <p:spPr>
          <a:xfrm>
            <a:off x="533400" y="2667000"/>
            <a:ext cx="3733800" cy="2286000"/>
          </a:xfrm>
        </p:spPr>
        <p:txBody>
          <a:bodyPr/>
          <a:lstStyle/>
          <a:p>
            <a:pPr>
              <a:buFont typeface="Webdings" pitchFamily="18" charset="2"/>
              <a:buNone/>
            </a:pPr>
            <a:r>
              <a:rPr lang="en-US" sz="2800" b="1" dirty="0" smtClean="0">
                <a:solidFill>
                  <a:schemeClr val="tx1"/>
                </a:solidFill>
                <a:latin typeface="Arial" charset="0"/>
              </a:rPr>
              <a:t>   Footprints are taken at birth as a means of identification of infants.</a:t>
            </a:r>
          </a:p>
        </p:txBody>
      </p:sp>
      <p:pic>
        <p:nvPicPr>
          <p:cNvPr id="43014" name="Picture 6"/>
          <p:cNvPicPr>
            <a:picLocks noGrp="1" noChangeAspect="1" noChangeArrowheads="1"/>
          </p:cNvPicPr>
          <p:nvPr>
            <p:ph type="clipArt" sz="half" idx="2"/>
          </p:nvPr>
        </p:nvPicPr>
        <p:blipFill>
          <a:blip r:embed="rId2">
            <a:lum bright="6000"/>
          </a:blip>
          <a:srcRect/>
          <a:stretch>
            <a:fillRect/>
          </a:stretch>
        </p:blipFill>
        <p:spPr>
          <a:xfrm>
            <a:off x="5035550" y="2066925"/>
            <a:ext cx="2563813" cy="4114800"/>
          </a:xfr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7" name="Slide Number Placeholder 4"/>
          <p:cNvSpPr>
            <a:spLocks noGrp="1"/>
          </p:cNvSpPr>
          <p:nvPr>
            <p:ph type="sldNum" sz="quarter" idx="11"/>
          </p:nvPr>
        </p:nvSpPr>
        <p:spPr>
          <a:noFill/>
        </p:spPr>
        <p:txBody>
          <a:bodyPr/>
          <a:lstStyle/>
          <a:p>
            <a:fld id="{58687289-4875-4A45-A2AC-8F166C8F0DAA}" type="slidenum">
              <a:rPr lang="en-US" smtClean="0"/>
              <a:pPr/>
              <a:t>27</a:t>
            </a:fld>
            <a:endParaRPr lang="en-US" b="0" smtClean="0"/>
          </a:p>
        </p:txBody>
      </p:sp>
      <p:sp>
        <p:nvSpPr>
          <p:cNvPr id="46082" name="Rectangle 2"/>
          <p:cNvSpPr>
            <a:spLocks noGrp="1" noChangeArrowheads="1"/>
          </p:cNvSpPr>
          <p:nvPr>
            <p:ph type="title"/>
          </p:nvPr>
        </p:nvSpPr>
        <p:spPr/>
        <p:txBody>
          <a:bodyPr/>
          <a:lstStyle/>
          <a:p>
            <a:pPr>
              <a:defRPr/>
            </a:pPr>
            <a:r>
              <a:rPr lang="en-US" dirty="0" smtClean="0">
                <a:latin typeface="Toronto" pitchFamily="34" charset="0"/>
              </a:rPr>
              <a:t>AFIS</a:t>
            </a:r>
          </a:p>
        </p:txBody>
      </p:sp>
      <p:sp>
        <p:nvSpPr>
          <p:cNvPr id="47109" name="Rectangle 3"/>
          <p:cNvSpPr>
            <a:spLocks noGrp="1" noChangeArrowheads="1"/>
          </p:cNvSpPr>
          <p:nvPr>
            <p:ph type="body" idx="1"/>
          </p:nvPr>
        </p:nvSpPr>
        <p:spPr>
          <a:xfrm>
            <a:off x="228600" y="1828800"/>
            <a:ext cx="8235950" cy="4352925"/>
          </a:xfrm>
        </p:spPr>
        <p:txBody>
          <a:bodyPr/>
          <a:lstStyle/>
          <a:p>
            <a:pPr>
              <a:lnSpc>
                <a:spcPct val="90000"/>
              </a:lnSpc>
              <a:buFont typeface="Wingdings" charset="2"/>
              <a:buChar char="§"/>
            </a:pPr>
            <a:r>
              <a:rPr lang="en-US" sz="2400" dirty="0" smtClean="0">
                <a:solidFill>
                  <a:srgbClr val="92D050"/>
                </a:solidFill>
                <a:latin typeface="Arial" charset="0"/>
              </a:rPr>
              <a:t>The Automated Fingerprint Identification System - a computer system for storing and retrieving fingerprints</a:t>
            </a:r>
          </a:p>
          <a:p>
            <a:pPr>
              <a:lnSpc>
                <a:spcPct val="90000"/>
              </a:lnSpc>
              <a:buFont typeface="Wingdings" charset="2"/>
              <a:buChar char="§"/>
            </a:pPr>
            <a:r>
              <a:rPr lang="en-US" sz="2400" dirty="0" smtClean="0">
                <a:solidFill>
                  <a:srgbClr val="92D050"/>
                </a:solidFill>
                <a:latin typeface="Arial" charset="0"/>
              </a:rPr>
              <a:t>Began in the early 1970’s to:</a:t>
            </a:r>
          </a:p>
          <a:p>
            <a:pPr lvl="1">
              <a:lnSpc>
                <a:spcPct val="90000"/>
              </a:lnSpc>
              <a:buFont typeface="Wingdings" charset="2"/>
              <a:buChar char="§"/>
            </a:pPr>
            <a:r>
              <a:rPr lang="en-US" sz="2000" dirty="0" smtClean="0">
                <a:solidFill>
                  <a:srgbClr val="92D050"/>
                </a:solidFill>
                <a:latin typeface="Arial" charset="0"/>
              </a:rPr>
              <a:t>Search large files for a set of prints taken from an individual</a:t>
            </a:r>
          </a:p>
          <a:p>
            <a:pPr lvl="1">
              <a:lnSpc>
                <a:spcPct val="90000"/>
              </a:lnSpc>
              <a:buFont typeface="Wingdings" charset="2"/>
              <a:buChar char="§"/>
            </a:pPr>
            <a:r>
              <a:rPr lang="en-US" sz="2000" dirty="0" smtClean="0">
                <a:solidFill>
                  <a:srgbClr val="92D050"/>
                </a:solidFill>
                <a:latin typeface="Arial" charset="0"/>
              </a:rPr>
              <a:t>Compare a single print, usually a latent print developed from a crime scene</a:t>
            </a:r>
          </a:p>
          <a:p>
            <a:pPr>
              <a:lnSpc>
                <a:spcPct val="90000"/>
              </a:lnSpc>
              <a:buFont typeface="Wingdings" charset="2"/>
              <a:buChar char="§"/>
            </a:pPr>
            <a:r>
              <a:rPr lang="en-US" sz="2400" dirty="0" smtClean="0">
                <a:solidFill>
                  <a:schemeClr val="tx1"/>
                </a:solidFill>
                <a:latin typeface="Arial" charset="0"/>
              </a:rPr>
              <a:t>By the 1990’s most large jurisdictions had their own system in place.  The problem - a person’s fingerprints may be in one AFIS but not in others</a:t>
            </a:r>
          </a:p>
          <a:p>
            <a:pPr>
              <a:lnSpc>
                <a:spcPct val="90000"/>
              </a:lnSpc>
              <a:buFont typeface="Wingdings" charset="2"/>
              <a:buChar char="§"/>
            </a:pPr>
            <a:r>
              <a:rPr lang="en-US" sz="2400" dirty="0" smtClean="0">
                <a:solidFill>
                  <a:schemeClr val="tx1"/>
                </a:solidFill>
                <a:latin typeface="Arial" charset="0"/>
              </a:rPr>
              <a:t>IAFIS</a:t>
            </a:r>
            <a:r>
              <a:rPr lang="en-US" sz="2400" dirty="0" smtClean="0">
                <a:solidFill>
                  <a:schemeClr val="tx1"/>
                </a:solidFill>
                <a:latin typeface="Arial" charset="0"/>
                <a:cs typeface="Arial" charset="0"/>
              </a:rPr>
              <a:t>—</a:t>
            </a:r>
            <a:r>
              <a:rPr lang="en-US" sz="2400" dirty="0" smtClean="0">
                <a:solidFill>
                  <a:schemeClr val="tx1"/>
                </a:solidFill>
                <a:latin typeface="Arial" charset="0"/>
              </a:rPr>
              <a:t>the FBI’s Integrated Automated Fingerprint Identification system which is a national database of all 10-print cards from all over the country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7109">
                                            <p:txEl>
                                              <p:pRg st="4" end="4"/>
                                            </p:txEl>
                                          </p:spTgt>
                                        </p:tgtEl>
                                        <p:attrNameLst>
                                          <p:attrName>style.visibility</p:attrName>
                                        </p:attrNameLst>
                                      </p:cBhvr>
                                      <p:to>
                                        <p:strVal val="visible"/>
                                      </p:to>
                                    </p:set>
                                    <p:animEffect transition="in" filter="checkerboard(across)">
                                      <p:cBhvr>
                                        <p:cTn id="7" dur="500"/>
                                        <p:tgtEl>
                                          <p:spTgt spid="4710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7109">
                                            <p:txEl>
                                              <p:pRg st="5" end="5"/>
                                            </p:txEl>
                                          </p:spTgt>
                                        </p:tgtEl>
                                        <p:attrNameLst>
                                          <p:attrName>style.visibility</p:attrName>
                                        </p:attrNameLst>
                                      </p:cBhvr>
                                      <p:to>
                                        <p:strVal val="visible"/>
                                      </p:to>
                                    </p:set>
                                    <p:animEffect transition="in" filter="diamond(in)">
                                      <p:cBhvr>
                                        <p:cTn id="12" dur="2000"/>
                                        <p:tgtEl>
                                          <p:spTgt spid="471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lstStyle/>
          <a:p>
            <a:pPr eaLnBrk="1" hangingPunct="1"/>
            <a:r>
              <a:rPr lang="en-US" b="1" dirty="0" smtClean="0">
                <a:solidFill>
                  <a:schemeClr val="tx1"/>
                </a:solidFill>
                <a:effectLst>
                  <a:outerShdw blurRad="38100" dist="38100" dir="2700000" algn="tl">
                    <a:srgbClr val="000000">
                      <a:alpha val="43137"/>
                    </a:srgbClr>
                  </a:outerShdw>
                </a:effectLst>
              </a:rPr>
              <a:t>Humans are not the only ones with fingerprints!  Some primates, including gorillas and chimpanzees, and koala bears have their own unique prints.</a:t>
            </a:r>
          </a:p>
          <a:p>
            <a:pPr eaLnBrk="1" hangingPunct="1"/>
            <a:endParaRPr lang="en-US" b="1" dirty="0" smtClean="0">
              <a:solidFill>
                <a:schemeClr val="tx1"/>
              </a:solidFill>
              <a:effectLst>
                <a:outerShdw blurRad="38100" dist="38100" dir="2700000" algn="tl">
                  <a:srgbClr val="000000">
                    <a:alpha val="43137"/>
                  </a:srgbClr>
                </a:outerShdw>
              </a:effectLst>
            </a:endParaRPr>
          </a:p>
          <a:p>
            <a:pPr eaLnBrk="1" hangingPunct="1"/>
            <a:r>
              <a:rPr lang="en-US" b="1" dirty="0" smtClean="0">
                <a:solidFill>
                  <a:schemeClr val="tx1"/>
                </a:solidFill>
                <a:effectLst>
                  <a:outerShdw blurRad="38100" dist="38100" dir="2700000" algn="tl">
                    <a:srgbClr val="000000">
                      <a:alpha val="43137"/>
                    </a:srgbClr>
                  </a:outerShdw>
                </a:effectLst>
              </a:rPr>
              <a:t>Fingerprints evolved to help koalas improve  grip while climbing.</a:t>
            </a:r>
          </a:p>
        </p:txBody>
      </p:sp>
      <p:pic>
        <p:nvPicPr>
          <p:cNvPr id="15364" name="Picture 2" descr="Fingerprints evolved to help koalas improve grip while climbing."/>
          <p:cNvPicPr>
            <a:picLocks noChangeAspect="1" noChangeArrowheads="1"/>
          </p:cNvPicPr>
          <p:nvPr/>
        </p:nvPicPr>
        <p:blipFill>
          <a:blip r:embed="rId2"/>
          <a:srcRect l="18901" r="17802"/>
          <a:stretch>
            <a:fillRect/>
          </a:stretch>
        </p:blipFill>
        <p:spPr bwMode="auto">
          <a:xfrm>
            <a:off x="3657600" y="381000"/>
            <a:ext cx="1219200" cy="173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dirty="0" smtClean="0"/>
              <a:t>Profile </a:t>
            </a:r>
            <a:r>
              <a:rPr lang="en-US" dirty="0"/>
              <a:t>Photos </a:t>
            </a:r>
          </a:p>
        </p:txBody>
      </p:sp>
      <p:pic>
        <p:nvPicPr>
          <p:cNvPr id="136197" name="Picture 5" descr="Will West">
            <a:hlinkClick r:id="rId2"/>
          </p:cNvPr>
          <p:cNvPicPr>
            <a:picLocks noChangeAspect="1" noChangeArrowheads="1"/>
          </p:cNvPicPr>
          <p:nvPr/>
        </p:nvPicPr>
        <p:blipFill>
          <a:blip r:embed="rId3"/>
          <a:srcRect/>
          <a:stretch>
            <a:fillRect/>
          </a:stretch>
        </p:blipFill>
        <p:spPr bwMode="auto">
          <a:xfrm>
            <a:off x="2895600" y="1752600"/>
            <a:ext cx="3124200" cy="1895475"/>
          </a:xfrm>
          <a:prstGeom prst="rect">
            <a:avLst/>
          </a:prstGeom>
          <a:noFill/>
        </p:spPr>
      </p:pic>
      <p:pic>
        <p:nvPicPr>
          <p:cNvPr id="136198" name="Picture 6" descr="William West">
            <a:hlinkClick r:id="rId2"/>
          </p:cNvPr>
          <p:cNvPicPr>
            <a:picLocks noChangeAspect="1" noChangeArrowheads="1"/>
          </p:cNvPicPr>
          <p:nvPr/>
        </p:nvPicPr>
        <p:blipFill>
          <a:blip r:embed="rId4"/>
          <a:srcRect/>
          <a:stretch>
            <a:fillRect/>
          </a:stretch>
        </p:blipFill>
        <p:spPr bwMode="auto">
          <a:xfrm>
            <a:off x="2895600" y="4114800"/>
            <a:ext cx="3124200" cy="18240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6198"/>
                                        </p:tgtEl>
                                        <p:attrNameLst>
                                          <p:attrName>style.visibility</p:attrName>
                                        </p:attrNameLst>
                                      </p:cBhvr>
                                      <p:to>
                                        <p:strVal val="visible"/>
                                      </p:to>
                                    </p:set>
                                    <p:animEffect transition="in" filter="slide(fromBottom)">
                                      <p:cBhvr>
                                        <p:cTn id="7" dur="500"/>
                                        <p:tgtEl>
                                          <p:spTgt spid="136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US" smtClean="0"/>
          </a:p>
        </p:txBody>
      </p:sp>
      <p:sp>
        <p:nvSpPr>
          <p:cNvPr id="16387" name="Content Placeholder 2"/>
          <p:cNvSpPr>
            <a:spLocks noGrp="1"/>
          </p:cNvSpPr>
          <p:nvPr>
            <p:ph idx="1"/>
          </p:nvPr>
        </p:nvSpPr>
        <p:spPr/>
        <p:txBody>
          <a:bodyPr/>
          <a:lstStyle/>
          <a:p>
            <a:pPr eaLnBrk="1" hangingPunct="1"/>
            <a:endParaRPr lang="en-US" smtClean="0"/>
          </a:p>
        </p:txBody>
      </p:sp>
      <p:sp>
        <p:nvSpPr>
          <p:cNvPr id="16388" name="Rectangle 1"/>
          <p:cNvSpPr>
            <a:spLocks noChangeArrowheads="1"/>
          </p:cNvSpPr>
          <p:nvPr/>
        </p:nvSpPr>
        <p:spPr bwMode="auto">
          <a:xfrm>
            <a:off x="457200" y="533400"/>
            <a:ext cx="8077200" cy="4832092"/>
          </a:xfrm>
          <a:prstGeom prst="rect">
            <a:avLst/>
          </a:prstGeom>
          <a:noFill/>
          <a:ln w="9525">
            <a:noFill/>
            <a:miter lim="800000"/>
            <a:headEnd/>
            <a:tailEnd/>
          </a:ln>
        </p:spPr>
        <p:txBody>
          <a:bodyPr wrap="square" anchor="ctr">
            <a:spAutoFit/>
          </a:bodyPr>
          <a:lstStyle/>
          <a:p>
            <a:r>
              <a:rPr lang="en-US" dirty="0"/>
              <a:t>  </a:t>
            </a:r>
            <a:r>
              <a:rPr lang="en-US" sz="10000" dirty="0"/>
              <a:t> </a:t>
            </a:r>
            <a:r>
              <a:rPr lang="en-US" dirty="0"/>
              <a:t/>
            </a:r>
            <a:br>
              <a:rPr lang="en-US" dirty="0"/>
            </a:br>
            <a:endParaRPr lang="en-US" sz="1000" b="1" dirty="0"/>
          </a:p>
          <a:p>
            <a:endParaRPr lang="en-US" sz="1000" b="1" dirty="0"/>
          </a:p>
          <a:p>
            <a:endParaRPr lang="en-US" sz="1000" b="1" dirty="0"/>
          </a:p>
          <a:p>
            <a:endParaRPr lang="en-US" sz="1000" b="1" dirty="0"/>
          </a:p>
          <a:p>
            <a:endParaRPr lang="en-US" sz="1000" b="1" dirty="0"/>
          </a:p>
          <a:p>
            <a:endParaRPr lang="en-US" sz="1000" b="1" dirty="0"/>
          </a:p>
          <a:p>
            <a:endParaRPr lang="en-US" sz="1000" b="1" dirty="0"/>
          </a:p>
          <a:p>
            <a:endParaRPr lang="en-US" sz="1000" b="1" dirty="0"/>
          </a:p>
          <a:p>
            <a:endParaRPr lang="en-US" sz="1000" b="1" dirty="0"/>
          </a:p>
          <a:p>
            <a:endParaRPr lang="en-US" sz="1000" b="1" dirty="0"/>
          </a:p>
          <a:p>
            <a:endParaRPr lang="en-US" sz="1000" b="1" dirty="0"/>
          </a:p>
          <a:p>
            <a:endParaRPr lang="en-US" sz="1000" b="1" dirty="0"/>
          </a:p>
          <a:p>
            <a:endParaRPr lang="en-US" sz="1000" b="1" dirty="0"/>
          </a:p>
          <a:p>
            <a:endParaRPr lang="en-US" sz="1000" b="1" dirty="0"/>
          </a:p>
          <a:p>
            <a:endParaRPr lang="en-US" sz="1000" b="1" dirty="0"/>
          </a:p>
          <a:p>
            <a:endParaRPr lang="en-US" sz="1000" b="1" dirty="0"/>
          </a:p>
          <a:p>
            <a:endParaRPr lang="en-US" sz="1000" b="1" dirty="0"/>
          </a:p>
          <a:p>
            <a:endParaRPr lang="en-US" sz="1000" b="1" dirty="0"/>
          </a:p>
          <a:p>
            <a:r>
              <a:rPr lang="en-US" sz="1400" b="1" dirty="0"/>
              <a:t>        Figure 1.</a:t>
            </a:r>
            <a:r>
              <a:rPr lang="en-US" sz="1400" dirty="0"/>
              <a:t> Standard ink prints of fingertips of third right manual digits of an adult koala (left) and an adult </a:t>
            </a:r>
            <a:r>
              <a:rPr lang="en-US" sz="1400" dirty="0" smtClean="0"/>
              <a:t>  </a:t>
            </a:r>
          </a:p>
          <a:p>
            <a:r>
              <a:rPr lang="en-US" sz="1400" dirty="0" smtClean="0"/>
              <a:t>                          human </a:t>
            </a:r>
            <a:r>
              <a:rPr lang="en-US" sz="1400" dirty="0"/>
              <a:t>(right). </a:t>
            </a:r>
          </a:p>
        </p:txBody>
      </p:sp>
      <p:pic>
        <p:nvPicPr>
          <p:cNvPr id="16389" name="Picture 2" descr="Figure 1"/>
          <p:cNvPicPr>
            <a:picLocks noChangeAspect="1" noChangeArrowheads="1"/>
          </p:cNvPicPr>
          <p:nvPr/>
        </p:nvPicPr>
        <p:blipFill>
          <a:blip r:embed="rId2"/>
          <a:srcRect/>
          <a:stretch>
            <a:fillRect/>
          </a:stretch>
        </p:blipFill>
        <p:spPr bwMode="auto">
          <a:xfrm>
            <a:off x="698500" y="457200"/>
            <a:ext cx="7438761"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smtClean="0"/>
          </a:p>
        </p:txBody>
      </p:sp>
      <p:sp>
        <p:nvSpPr>
          <p:cNvPr id="17411" name="Content Placeholder 2"/>
          <p:cNvSpPr>
            <a:spLocks noGrp="1"/>
          </p:cNvSpPr>
          <p:nvPr>
            <p:ph idx="1"/>
          </p:nvPr>
        </p:nvSpPr>
        <p:spPr>
          <a:xfrm>
            <a:off x="4254500" y="381001"/>
            <a:ext cx="4368271" cy="4525963"/>
          </a:xfrm>
        </p:spPr>
        <p:txBody>
          <a:bodyPr/>
          <a:lstStyle/>
          <a:p>
            <a:pPr eaLnBrk="1" hangingPunct="1"/>
            <a:r>
              <a:rPr lang="en-US" dirty="0" smtClean="0"/>
              <a:t/>
            </a:r>
            <a:br>
              <a:rPr lang="en-US" dirty="0" smtClean="0"/>
            </a:br>
            <a:r>
              <a:rPr lang="en-US" dirty="0" smtClean="0"/>
              <a:t/>
            </a:r>
            <a:br>
              <a:rPr lang="en-US" dirty="0" smtClean="0"/>
            </a:br>
            <a:r>
              <a:rPr lang="en-US" sz="2400" b="1" dirty="0" smtClean="0">
                <a:solidFill>
                  <a:schemeClr val="tx1"/>
                </a:solidFill>
              </a:rPr>
              <a:t>Figure 2.</a:t>
            </a:r>
            <a:r>
              <a:rPr lang="en-US" sz="2400" dirty="0" smtClean="0">
                <a:solidFill>
                  <a:schemeClr val="tx1"/>
                </a:solidFill>
              </a:rPr>
              <a:t> Scanning electron microscope images of epidermis covering fingertips of the same koala (upper) and the same human (lower) as in Figure 1. Slight differences in the texture of epidermal surface may be due to the koala being observed several hours after death, while the human was alive. The scale bar represents 0.5 mm.. </a:t>
            </a:r>
          </a:p>
          <a:p>
            <a:pPr eaLnBrk="1" hangingPunct="1"/>
            <a:endParaRPr lang="en-US" dirty="0" smtClean="0"/>
          </a:p>
        </p:txBody>
      </p:sp>
      <p:pic>
        <p:nvPicPr>
          <p:cNvPr id="17412" name="Picture 2" descr="Figure 2"/>
          <p:cNvPicPr>
            <a:picLocks noChangeAspect="1" noChangeArrowheads="1"/>
          </p:cNvPicPr>
          <p:nvPr/>
        </p:nvPicPr>
        <p:blipFill>
          <a:blip r:embed="rId2"/>
          <a:srcRect/>
          <a:stretch>
            <a:fillRect/>
          </a:stretch>
        </p:blipFill>
        <p:spPr bwMode="auto">
          <a:xfrm>
            <a:off x="698500" y="609600"/>
            <a:ext cx="3302000" cy="6078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xfrm>
            <a:off x="444500" y="685800"/>
            <a:ext cx="8228542" cy="1143000"/>
          </a:xfrm>
        </p:spPr>
        <p:txBody>
          <a:bodyPr/>
          <a:lstStyle/>
          <a:p>
            <a:pPr eaLnBrk="1" hangingPunct="1"/>
            <a:r>
              <a:rPr lang="en-US" sz="3600" smtClean="0"/>
              <a:t>Which print belongs to a… human? chimpanzee? koala bear?</a:t>
            </a:r>
            <a:br>
              <a:rPr lang="en-US" sz="3600" smtClean="0"/>
            </a:br>
            <a:endParaRPr lang="en-US" sz="3600" smtClean="0"/>
          </a:p>
        </p:txBody>
      </p:sp>
      <p:sp>
        <p:nvSpPr>
          <p:cNvPr id="18435" name="Content Placeholder 2"/>
          <p:cNvSpPr>
            <a:spLocks noGrp="1"/>
          </p:cNvSpPr>
          <p:nvPr>
            <p:ph idx="1"/>
          </p:nvPr>
        </p:nvSpPr>
        <p:spPr>
          <a:xfrm>
            <a:off x="4127500" y="5334001"/>
            <a:ext cx="4558771" cy="792163"/>
          </a:xfrm>
        </p:spPr>
        <p:txBody>
          <a:bodyPr/>
          <a:lstStyle/>
          <a:p>
            <a:pPr eaLnBrk="1" hangingPunct="1"/>
            <a:endParaRPr lang="en-US" smtClean="0"/>
          </a:p>
        </p:txBody>
      </p:sp>
      <p:sp>
        <p:nvSpPr>
          <p:cNvPr id="18436" name="Rectangle 3"/>
          <p:cNvSpPr>
            <a:spLocks noChangeArrowheads="1"/>
          </p:cNvSpPr>
          <p:nvPr/>
        </p:nvSpPr>
        <p:spPr bwMode="auto">
          <a:xfrm>
            <a:off x="2286000" y="3105150"/>
            <a:ext cx="4572000" cy="461665"/>
          </a:xfrm>
          <a:prstGeom prst="rect">
            <a:avLst/>
          </a:prstGeom>
          <a:noFill/>
          <a:ln w="9525">
            <a:noFill/>
            <a:miter lim="800000"/>
            <a:headEnd/>
            <a:tailEnd/>
          </a:ln>
        </p:spPr>
        <p:txBody>
          <a:bodyPr>
            <a:spAutoFit/>
          </a:bodyPr>
          <a:lstStyle/>
          <a:p>
            <a:endParaRPr lang="en-US"/>
          </a:p>
        </p:txBody>
      </p:sp>
      <p:sp>
        <p:nvSpPr>
          <p:cNvPr id="18437" name="Rectangle 1"/>
          <p:cNvSpPr>
            <a:spLocks noChangeArrowheads="1"/>
          </p:cNvSpPr>
          <p:nvPr/>
        </p:nvSpPr>
        <p:spPr bwMode="auto">
          <a:xfrm>
            <a:off x="0" y="0"/>
            <a:ext cx="261610" cy="1569660"/>
          </a:xfrm>
          <a:prstGeom prst="rect">
            <a:avLst/>
          </a:prstGeom>
          <a:noFill/>
          <a:ln w="9525">
            <a:noFill/>
            <a:miter lim="800000"/>
            <a:headEnd/>
            <a:tailEnd/>
          </a:ln>
        </p:spPr>
        <p:txBody>
          <a:bodyPr wrap="none" anchor="ctr">
            <a:spAutoFit/>
          </a:bodyPr>
          <a:lstStyle/>
          <a:p>
            <a:endParaRPr lang="en-US"/>
          </a:p>
          <a:p>
            <a:pPr eaLnBrk="0" hangingPunct="0"/>
            <a:r>
              <a:rPr lang="en-US"/>
              <a:t> </a:t>
            </a:r>
          </a:p>
          <a:p>
            <a:pPr eaLnBrk="0" hangingPunct="0"/>
            <a:r>
              <a:rPr lang="en-US"/>
              <a:t> </a:t>
            </a:r>
          </a:p>
          <a:p>
            <a:pPr eaLnBrk="0" hangingPunct="0"/>
            <a:r>
              <a:rPr lang="en-US"/>
              <a:t> </a:t>
            </a:r>
          </a:p>
        </p:txBody>
      </p:sp>
      <p:sp>
        <p:nvSpPr>
          <p:cNvPr id="18438" name="Rectangle 3"/>
          <p:cNvSpPr>
            <a:spLocks noChangeArrowheads="1"/>
          </p:cNvSpPr>
          <p:nvPr/>
        </p:nvSpPr>
        <p:spPr bwMode="auto">
          <a:xfrm>
            <a:off x="0" y="0"/>
            <a:ext cx="184731" cy="292388"/>
          </a:xfrm>
          <a:prstGeom prst="rect">
            <a:avLst/>
          </a:prstGeom>
          <a:noFill/>
          <a:ln w="9525">
            <a:noFill/>
            <a:miter lim="800000"/>
            <a:headEnd/>
            <a:tailEnd/>
          </a:ln>
        </p:spPr>
        <p:txBody>
          <a:bodyPr wrap="none" anchor="ctr">
            <a:spAutoFit/>
          </a:bodyPr>
          <a:lstStyle/>
          <a:p>
            <a:pPr algn="ctr"/>
            <a:endParaRPr lang="en-US" sz="1300"/>
          </a:p>
        </p:txBody>
      </p:sp>
      <p:pic>
        <p:nvPicPr>
          <p:cNvPr id="18439" name="Picture 4" descr="http://www.virtualsciencefair.org/2004/fren4j0/public_html/page%20pictures/animalprints.GIF"/>
          <p:cNvPicPr>
            <a:picLocks noChangeAspect="1" noChangeArrowheads="1"/>
          </p:cNvPicPr>
          <p:nvPr/>
        </p:nvPicPr>
        <p:blipFill>
          <a:blip r:embed="rId2"/>
          <a:srcRect/>
          <a:stretch>
            <a:fillRect/>
          </a:stretch>
        </p:blipFill>
        <p:spPr bwMode="auto">
          <a:xfrm>
            <a:off x="1676400" y="1676400"/>
            <a:ext cx="5829300" cy="47620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smtClean="0"/>
          </a:p>
        </p:txBody>
      </p:sp>
      <p:sp>
        <p:nvSpPr>
          <p:cNvPr id="19459" name="Content Placeholder 2"/>
          <p:cNvSpPr>
            <a:spLocks noGrp="1"/>
          </p:cNvSpPr>
          <p:nvPr>
            <p:ph idx="1"/>
          </p:nvPr>
        </p:nvSpPr>
        <p:spPr/>
        <p:txBody>
          <a:bodyPr/>
          <a:lstStyle/>
          <a:p>
            <a:pPr eaLnBrk="1" hangingPunct="1"/>
            <a:r>
              <a:rPr lang="en-US" dirty="0" smtClean="0">
                <a:solidFill>
                  <a:schemeClr val="tx1"/>
                </a:solidFill>
              </a:rPr>
              <a:t>Top = koala</a:t>
            </a:r>
          </a:p>
          <a:p>
            <a:pPr eaLnBrk="1" hangingPunct="1"/>
            <a:r>
              <a:rPr lang="en-US" dirty="0" smtClean="0">
                <a:solidFill>
                  <a:schemeClr val="tx1"/>
                </a:solidFill>
              </a:rPr>
              <a:t>Bottom left =</a:t>
            </a:r>
          </a:p>
          <a:p>
            <a:pPr eaLnBrk="1" hangingPunct="1">
              <a:buFontTx/>
              <a:buNone/>
            </a:pPr>
            <a:r>
              <a:rPr lang="en-US" dirty="0" smtClean="0">
                <a:solidFill>
                  <a:schemeClr val="tx1"/>
                </a:solidFill>
              </a:rPr>
              <a:t>            Human</a:t>
            </a:r>
          </a:p>
          <a:p>
            <a:pPr eaLnBrk="1" hangingPunct="1"/>
            <a:r>
              <a:rPr lang="en-US" dirty="0" smtClean="0">
                <a:solidFill>
                  <a:schemeClr val="tx1"/>
                </a:solidFill>
              </a:rPr>
              <a:t>Bottom right = </a:t>
            </a:r>
          </a:p>
          <a:p>
            <a:pPr eaLnBrk="1" hangingPunct="1">
              <a:buFontTx/>
              <a:buNone/>
            </a:pPr>
            <a:r>
              <a:rPr lang="en-US" dirty="0" smtClean="0">
                <a:solidFill>
                  <a:schemeClr val="tx1"/>
                </a:solidFill>
              </a:rPr>
              <a:t>             Chimp</a:t>
            </a:r>
          </a:p>
        </p:txBody>
      </p:sp>
      <p:pic>
        <p:nvPicPr>
          <p:cNvPr id="19460" name="Picture 2" descr="http://www.virtualsciencefair.org/2004/fren4j0/public_html/page%20pictures/animalprints.GIF"/>
          <p:cNvPicPr>
            <a:picLocks noChangeAspect="1" noChangeArrowheads="1"/>
          </p:cNvPicPr>
          <p:nvPr/>
        </p:nvPicPr>
        <p:blipFill>
          <a:blip r:embed="rId2"/>
          <a:srcRect/>
          <a:stretch>
            <a:fillRect/>
          </a:stretch>
        </p:blipFill>
        <p:spPr bwMode="auto">
          <a:xfrm>
            <a:off x="3496470" y="1676400"/>
            <a:ext cx="4955646"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2" descr="http://web.mit.edu/margret/www/myndir/comics/bush_chimp.jpg"/>
          <p:cNvPicPr>
            <a:picLocks noChangeAspect="1" noChangeArrowheads="1"/>
          </p:cNvPicPr>
          <p:nvPr/>
        </p:nvPicPr>
        <p:blipFill>
          <a:blip r:embed="rId2"/>
          <a:srcRect/>
          <a:stretch>
            <a:fillRect/>
          </a:stretch>
        </p:blipFill>
        <p:spPr bwMode="auto">
          <a:xfrm>
            <a:off x="762000" y="152401"/>
            <a:ext cx="7556500" cy="646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t>Attempts to Obliterate FP’s</a:t>
            </a:r>
          </a:p>
        </p:txBody>
      </p:sp>
      <p:sp>
        <p:nvSpPr>
          <p:cNvPr id="143363" name="Rectangle 3"/>
          <p:cNvSpPr>
            <a:spLocks noGrp="1" noChangeArrowheads="1"/>
          </p:cNvSpPr>
          <p:nvPr>
            <p:ph type="body" idx="1"/>
          </p:nvPr>
        </p:nvSpPr>
        <p:spPr>
          <a:xfrm>
            <a:off x="450850" y="2066925"/>
            <a:ext cx="4578350" cy="4114800"/>
          </a:xfrm>
        </p:spPr>
        <p:txBody>
          <a:bodyPr/>
          <a:lstStyle/>
          <a:p>
            <a:r>
              <a:rPr lang="en-US" dirty="0">
                <a:solidFill>
                  <a:schemeClr val="tx1"/>
                </a:solidFill>
              </a:rPr>
              <a:t>John Dillinger tried to destroy his prints with acid—didn’t work</a:t>
            </a:r>
          </a:p>
          <a:p>
            <a:endParaRPr lang="en-US" dirty="0"/>
          </a:p>
        </p:txBody>
      </p:sp>
      <p:pic>
        <p:nvPicPr>
          <p:cNvPr id="113666" name="Picture 2" descr="http://www.geocities.com/jdillinger34/images/jdprint.jpg"/>
          <p:cNvPicPr>
            <a:picLocks noChangeAspect="1" noChangeArrowheads="1"/>
          </p:cNvPicPr>
          <p:nvPr/>
        </p:nvPicPr>
        <p:blipFill>
          <a:blip r:embed="rId2"/>
          <a:srcRect/>
          <a:stretch>
            <a:fillRect/>
          </a:stretch>
        </p:blipFill>
        <p:spPr bwMode="auto">
          <a:xfrm>
            <a:off x="5715000" y="1371600"/>
            <a:ext cx="2170192" cy="4981576"/>
          </a:xfrm>
          <a:prstGeom prst="rect">
            <a:avLst/>
          </a:prstGeom>
          <a:noFill/>
        </p:spPr>
      </p:pic>
      <p:pic>
        <p:nvPicPr>
          <p:cNvPr id="113668" name="Picture 4" descr="http://www.fbi.gov/headlines/fbi_history_photos/dillinger.jpg"/>
          <p:cNvPicPr>
            <a:picLocks noChangeAspect="1" noChangeArrowheads="1"/>
          </p:cNvPicPr>
          <p:nvPr/>
        </p:nvPicPr>
        <p:blipFill>
          <a:blip r:embed="rId3" cstate="print"/>
          <a:srcRect/>
          <a:stretch>
            <a:fillRect/>
          </a:stretch>
        </p:blipFill>
        <p:spPr bwMode="auto">
          <a:xfrm>
            <a:off x="304800" y="3962400"/>
            <a:ext cx="2866272" cy="2047876"/>
          </a:xfrm>
          <a:prstGeom prst="rect">
            <a:avLst/>
          </a:prstGeom>
          <a:noFill/>
        </p:spPr>
      </p:pic>
      <p:pic>
        <p:nvPicPr>
          <p:cNvPr id="113672" name="Picture 8" descr="http://www.nndb.com/people/939/000095654/john-dillinger-1-sized.jpg"/>
          <p:cNvPicPr>
            <a:picLocks noChangeAspect="1" noChangeArrowheads="1"/>
          </p:cNvPicPr>
          <p:nvPr/>
        </p:nvPicPr>
        <p:blipFill>
          <a:blip r:embed="rId4"/>
          <a:srcRect/>
          <a:stretch>
            <a:fillRect/>
          </a:stretch>
        </p:blipFill>
        <p:spPr bwMode="auto">
          <a:xfrm>
            <a:off x="3276600" y="3733800"/>
            <a:ext cx="2116931" cy="2667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blinds(horizontal)">
                                      <p:cBhvr>
                                        <p:cTn id="7" dur="500"/>
                                        <p:tgtEl>
                                          <p:spTgt spid="143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Kendall/Hunt Publishing Company</a:t>
            </a:r>
            <a:endParaRPr lang="en-US" b="0"/>
          </a:p>
        </p:txBody>
      </p:sp>
      <p:sp>
        <p:nvSpPr>
          <p:cNvPr id="5" name="Slide Number Placeholder 4"/>
          <p:cNvSpPr>
            <a:spLocks noGrp="1"/>
          </p:cNvSpPr>
          <p:nvPr>
            <p:ph type="sldNum" sz="quarter" idx="11"/>
          </p:nvPr>
        </p:nvSpPr>
        <p:spPr/>
        <p:txBody>
          <a:bodyPr/>
          <a:lstStyle/>
          <a:p>
            <a:pPr>
              <a:defRPr/>
            </a:pPr>
            <a:fld id="{EBB66145-AA13-420B-90CA-FE55BE4E42FD}" type="slidenum">
              <a:rPr lang="en-US" smtClean="0"/>
              <a:pPr>
                <a:defRPr/>
              </a:pPr>
              <a:t>35</a:t>
            </a:fld>
            <a:endParaRPr lang="en-US" b="0"/>
          </a:p>
        </p:txBody>
      </p:sp>
      <p:pic>
        <p:nvPicPr>
          <p:cNvPr id="117762" name="Picture 2" descr="http://www.geocities.com/jdillinger34/images/morgue3.jpg"/>
          <p:cNvPicPr>
            <a:picLocks noChangeAspect="1" noChangeArrowheads="1"/>
          </p:cNvPicPr>
          <p:nvPr/>
        </p:nvPicPr>
        <p:blipFill>
          <a:blip r:embed="rId2"/>
          <a:srcRect/>
          <a:stretch>
            <a:fillRect/>
          </a:stretch>
        </p:blipFill>
        <p:spPr bwMode="auto">
          <a:xfrm>
            <a:off x="-49597" y="0"/>
            <a:ext cx="9193597" cy="6905415"/>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t>Attempts to Obliterate FP’s</a:t>
            </a:r>
          </a:p>
        </p:txBody>
      </p:sp>
      <p:sp>
        <p:nvSpPr>
          <p:cNvPr id="143363" name="Rectangle 3"/>
          <p:cNvSpPr>
            <a:spLocks noGrp="1" noChangeArrowheads="1"/>
          </p:cNvSpPr>
          <p:nvPr>
            <p:ph type="body" idx="1"/>
          </p:nvPr>
        </p:nvSpPr>
        <p:spPr/>
        <p:txBody>
          <a:bodyPr/>
          <a:lstStyle/>
          <a:p>
            <a:r>
              <a:rPr lang="en-US" dirty="0" smtClean="0">
                <a:solidFill>
                  <a:schemeClr val="tx1"/>
                </a:solidFill>
              </a:rPr>
              <a:t>Roscoe </a:t>
            </a:r>
            <a:r>
              <a:rPr lang="en-US" dirty="0">
                <a:solidFill>
                  <a:schemeClr val="tx1"/>
                </a:solidFill>
              </a:rPr>
              <a:t>Pitts had FP’s surgically removed and skin from rib cage grafted onto fingers—no good</a:t>
            </a:r>
          </a:p>
          <a:p>
            <a:r>
              <a:rPr lang="en-US" dirty="0">
                <a:solidFill>
                  <a:schemeClr val="tx1"/>
                </a:solidFill>
              </a:rPr>
              <a:t>Damage to dermal papillae = a scar</a:t>
            </a:r>
          </a:p>
          <a:p>
            <a:r>
              <a:rPr lang="en-US" dirty="0">
                <a:solidFill>
                  <a:schemeClr val="tx1"/>
                </a:solidFill>
              </a:rPr>
              <a:t>Scar = a new way to ID </a:t>
            </a:r>
          </a:p>
          <a:p>
            <a:endParaRPr lang="en-US" dirty="0"/>
          </a:p>
        </p:txBody>
      </p:sp>
      <p:pic>
        <p:nvPicPr>
          <p:cNvPr id="114690" name="Picture 2" descr="http://img148.imageshack.us/img148/562/fingerprintsxe4.jpg"/>
          <p:cNvPicPr>
            <a:picLocks noChangeAspect="1" noChangeArrowheads="1"/>
          </p:cNvPicPr>
          <p:nvPr/>
        </p:nvPicPr>
        <p:blipFill>
          <a:blip r:embed="rId2"/>
          <a:srcRect/>
          <a:stretch>
            <a:fillRect/>
          </a:stretch>
        </p:blipFill>
        <p:spPr bwMode="auto">
          <a:xfrm>
            <a:off x="5257800" y="4191000"/>
            <a:ext cx="2857500" cy="21431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blinds(horizontal)">
                                      <p:cBhvr>
                                        <p:cTn id="7" dur="500"/>
                                        <p:tgtEl>
                                          <p:spTgt spid="143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363">
                                            <p:txEl>
                                              <p:pRg st="1" end="1"/>
                                            </p:txEl>
                                          </p:spTgt>
                                        </p:tgtEl>
                                        <p:attrNameLst>
                                          <p:attrName>style.visibility</p:attrName>
                                        </p:attrNameLst>
                                      </p:cBhvr>
                                      <p:to>
                                        <p:strVal val="visible"/>
                                      </p:to>
                                    </p:set>
                                    <p:animEffect transition="in" filter="blinds(horizontal)">
                                      <p:cBhvr>
                                        <p:cTn id="12" dur="500"/>
                                        <p:tgtEl>
                                          <p:spTgt spid="143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363">
                                            <p:txEl>
                                              <p:pRg st="2" end="2"/>
                                            </p:txEl>
                                          </p:spTgt>
                                        </p:tgtEl>
                                        <p:attrNameLst>
                                          <p:attrName>style.visibility</p:attrName>
                                        </p:attrNameLst>
                                      </p:cBhvr>
                                      <p:to>
                                        <p:strVal val="visible"/>
                                      </p:to>
                                    </p:set>
                                    <p:animEffect transition="in" filter="blinds(horizontal)">
                                      <p:cBhvr>
                                        <p:cTn id="17" dur="500"/>
                                        <p:tgtEl>
                                          <p:spTgt spid="143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dirty="0"/>
              <a:t>History: West Brothers</a:t>
            </a:r>
          </a:p>
        </p:txBody>
      </p:sp>
      <p:sp>
        <p:nvSpPr>
          <p:cNvPr id="137219" name="Rectangle 3"/>
          <p:cNvSpPr>
            <a:spLocks noGrp="1" noChangeArrowheads="1"/>
          </p:cNvSpPr>
          <p:nvPr>
            <p:ph type="body" idx="1"/>
          </p:nvPr>
        </p:nvSpPr>
        <p:spPr/>
        <p:txBody>
          <a:bodyPr/>
          <a:lstStyle/>
          <a:p>
            <a:r>
              <a:rPr lang="en-US" dirty="0">
                <a:solidFill>
                  <a:schemeClr val="tx1"/>
                </a:solidFill>
              </a:rPr>
              <a:t>1903 William West was in jail. When they tried to put Will West in prison  he was apparently already there….?</a:t>
            </a:r>
          </a:p>
          <a:p>
            <a:r>
              <a:rPr lang="en-US" dirty="0">
                <a:solidFill>
                  <a:schemeClr val="tx1"/>
                </a:solidFill>
              </a:rPr>
              <a:t>Bertillon’s method failed; with fingerprint id taking its place!</a:t>
            </a:r>
          </a:p>
          <a:p>
            <a:pPr>
              <a:buFont typeface="Wingdings" charset="2"/>
              <a:buNone/>
            </a:pPr>
            <a:endParaRPr lang="en-US" dirty="0"/>
          </a:p>
        </p:txBody>
      </p:sp>
      <p:pic>
        <p:nvPicPr>
          <p:cNvPr id="4" name="Picture 5" descr="Will West">
            <a:hlinkClick r:id="rId2"/>
          </p:cNvPr>
          <p:cNvPicPr>
            <a:picLocks noChangeAspect="1" noChangeArrowheads="1"/>
          </p:cNvPicPr>
          <p:nvPr/>
        </p:nvPicPr>
        <p:blipFill>
          <a:blip r:embed="rId3"/>
          <a:srcRect/>
          <a:stretch>
            <a:fillRect/>
          </a:stretch>
        </p:blipFill>
        <p:spPr bwMode="auto">
          <a:xfrm>
            <a:off x="4572000" y="4800600"/>
            <a:ext cx="2187208" cy="1326995"/>
          </a:xfrm>
          <a:prstGeom prst="rect">
            <a:avLst/>
          </a:prstGeom>
          <a:noFill/>
        </p:spPr>
      </p:pic>
      <p:pic>
        <p:nvPicPr>
          <p:cNvPr id="5" name="Picture 6" descr="William West">
            <a:hlinkClick r:id="rId2"/>
          </p:cNvPr>
          <p:cNvPicPr>
            <a:picLocks noChangeAspect="1" noChangeArrowheads="1"/>
          </p:cNvPicPr>
          <p:nvPr/>
        </p:nvPicPr>
        <p:blipFill>
          <a:blip r:embed="rId4"/>
          <a:srcRect/>
          <a:stretch>
            <a:fillRect/>
          </a:stretch>
        </p:blipFill>
        <p:spPr bwMode="auto">
          <a:xfrm>
            <a:off x="1143000" y="4800600"/>
            <a:ext cx="2286000" cy="13346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Effect transition="in" filter="slide(fromBottom)">
                                      <p:cBhvr>
                                        <p:cTn id="12" dur="500"/>
                                        <p:tgtEl>
                                          <p:spTgt spid="137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1"/>
          </p:nvPr>
        </p:nvSpPr>
        <p:spPr>
          <a:noFill/>
        </p:spPr>
        <p:txBody>
          <a:bodyPr/>
          <a:lstStyle/>
          <a:p>
            <a:fld id="{CDC4BAE7-1726-4B2A-A9B3-B7AE7A200B66}" type="slidenum">
              <a:rPr lang="en-US" smtClean="0"/>
              <a:pPr/>
              <a:t>4</a:t>
            </a:fld>
            <a:endParaRPr lang="en-US" b="0" smtClean="0"/>
          </a:p>
        </p:txBody>
      </p:sp>
      <p:sp>
        <p:nvSpPr>
          <p:cNvPr id="55298" name="Rectangle 2"/>
          <p:cNvSpPr>
            <a:spLocks noGrp="1" noChangeArrowheads="1"/>
          </p:cNvSpPr>
          <p:nvPr>
            <p:ph type="title"/>
          </p:nvPr>
        </p:nvSpPr>
        <p:spPr>
          <a:xfrm>
            <a:off x="914400" y="609600"/>
            <a:ext cx="7772400" cy="1143000"/>
          </a:xfrm>
        </p:spPr>
        <p:txBody>
          <a:bodyPr/>
          <a:lstStyle/>
          <a:p>
            <a:pPr>
              <a:defRPr/>
            </a:pPr>
            <a:r>
              <a:rPr lang="en-US" dirty="0" smtClean="0">
                <a:latin typeface="Toronto" pitchFamily="34" charset="0"/>
              </a:rPr>
              <a:t>Fingerprints</a:t>
            </a:r>
          </a:p>
        </p:txBody>
      </p:sp>
      <p:sp>
        <p:nvSpPr>
          <p:cNvPr id="55299" name="Rectangle 3"/>
          <p:cNvSpPr>
            <a:spLocks noGrp="1" noChangeArrowheads="1"/>
          </p:cNvSpPr>
          <p:nvPr>
            <p:ph type="body" sz="half" idx="2"/>
          </p:nvPr>
        </p:nvSpPr>
        <p:spPr>
          <a:xfrm>
            <a:off x="4648200" y="2514600"/>
            <a:ext cx="3810000" cy="3124200"/>
          </a:xfrm>
        </p:spPr>
        <p:txBody>
          <a:bodyPr/>
          <a:lstStyle/>
          <a:p>
            <a:pPr>
              <a:lnSpc>
                <a:spcPct val="90000"/>
              </a:lnSpc>
              <a:buFont typeface="Wingdings" charset="2"/>
              <a:buChar char="§"/>
            </a:pPr>
            <a:r>
              <a:rPr lang="en-US" sz="2400" smtClean="0">
                <a:solidFill>
                  <a:schemeClr val="tx1"/>
                </a:solidFill>
                <a:latin typeface="Arial" charset="0"/>
              </a:rPr>
              <a:t>Why fingerprints are individual evidence.</a:t>
            </a:r>
          </a:p>
          <a:p>
            <a:pPr>
              <a:lnSpc>
                <a:spcPct val="90000"/>
              </a:lnSpc>
              <a:buFont typeface="Wingdings" charset="2"/>
              <a:buChar char="§"/>
            </a:pPr>
            <a:r>
              <a:rPr lang="en-US" sz="2400" smtClean="0">
                <a:solidFill>
                  <a:schemeClr val="tx1"/>
                </a:solidFill>
                <a:latin typeface="Arial" charset="0"/>
              </a:rPr>
              <a:t>Why there may be no fingerprint evidence at a crime scene. </a:t>
            </a:r>
          </a:p>
          <a:p>
            <a:pPr>
              <a:lnSpc>
                <a:spcPct val="90000"/>
              </a:lnSpc>
              <a:buFont typeface="Wingdings" charset="2"/>
              <a:buChar char="§"/>
            </a:pPr>
            <a:r>
              <a:rPr lang="en-US" sz="2400" smtClean="0">
                <a:solidFill>
                  <a:schemeClr val="tx1"/>
                </a:solidFill>
                <a:latin typeface="Arial" charset="0"/>
              </a:rPr>
              <a:t>How computers have made personal identification easier.</a:t>
            </a:r>
            <a:r>
              <a:rPr lang="en-US" sz="2400" smtClean="0">
                <a:solidFill>
                  <a:schemeClr val="tx1"/>
                </a:solidFill>
              </a:rPr>
              <a:t> </a:t>
            </a:r>
          </a:p>
        </p:txBody>
      </p:sp>
      <p:sp>
        <p:nvSpPr>
          <p:cNvPr id="23558" name="Text Box 5"/>
          <p:cNvSpPr txBox="1">
            <a:spLocks noChangeArrowheads="1"/>
          </p:cNvSpPr>
          <p:nvPr/>
        </p:nvSpPr>
        <p:spPr bwMode="auto">
          <a:xfrm>
            <a:off x="3200400" y="1905000"/>
            <a:ext cx="4419600" cy="519113"/>
          </a:xfrm>
          <a:prstGeom prst="rect">
            <a:avLst/>
          </a:prstGeom>
          <a:noFill/>
          <a:ln w="9525">
            <a:noFill/>
            <a:miter lim="800000"/>
            <a:headEnd/>
            <a:tailEnd/>
          </a:ln>
        </p:spPr>
        <p:txBody>
          <a:bodyPr>
            <a:spAutoFit/>
          </a:bodyPr>
          <a:lstStyle/>
          <a:p>
            <a:pPr>
              <a:spcBef>
                <a:spcPct val="50000"/>
              </a:spcBef>
            </a:pPr>
            <a:r>
              <a:rPr lang="en-US" sz="2800" b="1" i="1" dirty="0">
                <a:solidFill>
                  <a:srgbClr val="FFFF00"/>
                </a:solidFill>
                <a:latin typeface="Arial" charset="0"/>
              </a:rPr>
              <a:t>Students will learn:</a:t>
            </a:r>
          </a:p>
        </p:txBody>
      </p:sp>
      <p:pic>
        <p:nvPicPr>
          <p:cNvPr id="23559" name="Picture 8" descr="DSC_0242"/>
          <p:cNvPicPr>
            <a:picLocks noGrp="1" noChangeAspect="1" noChangeArrowheads="1"/>
          </p:cNvPicPr>
          <p:nvPr>
            <p:ph sz="half" idx="1"/>
          </p:nvPr>
        </p:nvPicPr>
        <p:blipFill>
          <a:blip r:embed="rId2"/>
          <a:srcRect l="18158" t="55644" r="37201"/>
          <a:stretch>
            <a:fillRect/>
          </a:stretch>
        </p:blipFill>
        <p:spPr>
          <a:xfrm>
            <a:off x="838200" y="2590800"/>
            <a:ext cx="3657600" cy="25146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slide(fromLeft)">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slide(fromLeft)">
                                      <p:cBhvr>
                                        <p:cTn id="12" dur="500"/>
                                        <p:tgtEl>
                                          <p:spTgt spid="55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slide(fromLeft)">
                                      <p:cBhvr>
                                        <p:cTn id="17" dur="500"/>
                                        <p:tgtEl>
                                          <p:spTgt spid="55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Slide Number Placeholder 5"/>
          <p:cNvSpPr>
            <a:spLocks noGrp="1"/>
          </p:cNvSpPr>
          <p:nvPr>
            <p:ph type="sldNum" sz="quarter" idx="11"/>
          </p:nvPr>
        </p:nvSpPr>
        <p:spPr>
          <a:noFill/>
        </p:spPr>
        <p:txBody>
          <a:bodyPr/>
          <a:lstStyle/>
          <a:p>
            <a:fld id="{0CF65D59-2A2B-4669-BE6F-1C506526F27C}" type="slidenum">
              <a:rPr lang="en-US" smtClean="0"/>
              <a:pPr/>
              <a:t>5</a:t>
            </a:fld>
            <a:endParaRPr lang="en-US" b="0" smtClean="0"/>
          </a:p>
        </p:txBody>
      </p:sp>
      <p:sp>
        <p:nvSpPr>
          <p:cNvPr id="24580" name="Rectangle 2"/>
          <p:cNvSpPr>
            <a:spLocks noGrp="1" noChangeArrowheads="1"/>
          </p:cNvSpPr>
          <p:nvPr>
            <p:ph type="title"/>
          </p:nvPr>
        </p:nvSpPr>
        <p:spPr>
          <a:xfrm>
            <a:off x="304800" y="1828800"/>
            <a:ext cx="4191000" cy="762000"/>
          </a:xfrm>
        </p:spPr>
        <p:txBody>
          <a:bodyPr/>
          <a:lstStyle/>
          <a:p>
            <a:r>
              <a:rPr lang="en-US" sz="2000" i="1" dirty="0" smtClean="0">
                <a:solidFill>
                  <a:srgbClr val="DF57D9"/>
                </a:solidFill>
                <a:effectLst/>
                <a:latin typeface="Arial" charset="0"/>
              </a:rPr>
              <a:t>Students will be able to:</a:t>
            </a:r>
          </a:p>
        </p:txBody>
      </p:sp>
      <p:sp>
        <p:nvSpPr>
          <p:cNvPr id="56323" name="Rectangle 3"/>
          <p:cNvSpPr>
            <a:spLocks noGrp="1" noChangeArrowheads="1"/>
          </p:cNvSpPr>
          <p:nvPr>
            <p:ph type="body" sz="half" idx="2"/>
          </p:nvPr>
        </p:nvSpPr>
        <p:spPr>
          <a:xfrm>
            <a:off x="4038600" y="2057400"/>
            <a:ext cx="4343400" cy="3962400"/>
          </a:xfrm>
        </p:spPr>
        <p:txBody>
          <a:bodyPr/>
          <a:lstStyle/>
          <a:p>
            <a:pPr>
              <a:spcBef>
                <a:spcPct val="0"/>
              </a:spcBef>
              <a:buFont typeface="Wingdings" charset="2"/>
              <a:buChar char="§"/>
            </a:pPr>
            <a:r>
              <a:rPr lang="en-US" sz="2400" dirty="0" smtClean="0">
                <a:solidFill>
                  <a:schemeClr val="tx1"/>
                </a:solidFill>
                <a:latin typeface="Arial" charset="0"/>
              </a:rPr>
              <a:t>Define the three basic properties that allow individual identification by fingerprints. </a:t>
            </a:r>
          </a:p>
          <a:p>
            <a:pPr>
              <a:spcBef>
                <a:spcPct val="0"/>
              </a:spcBef>
              <a:buFont typeface="Wingdings" charset="2"/>
              <a:buChar char="§"/>
            </a:pPr>
            <a:r>
              <a:rPr lang="en-US" sz="2400" dirty="0" smtClean="0">
                <a:solidFill>
                  <a:schemeClr val="tx1"/>
                </a:solidFill>
                <a:latin typeface="Arial" charset="0"/>
              </a:rPr>
              <a:t>Recognize the general ridge patterns (loops, whorls, and  arches) </a:t>
            </a:r>
          </a:p>
          <a:p>
            <a:pPr>
              <a:spcBef>
                <a:spcPct val="0"/>
              </a:spcBef>
              <a:buFont typeface="Wingdings" charset="2"/>
              <a:buChar char="§"/>
            </a:pPr>
            <a:r>
              <a:rPr lang="en-US" sz="2400" dirty="0" smtClean="0">
                <a:solidFill>
                  <a:schemeClr val="tx1"/>
                </a:solidFill>
                <a:latin typeface="Arial" charset="0"/>
              </a:rPr>
              <a:t>Explain the differences among latent, plastic, and visible fingerprints. </a:t>
            </a:r>
          </a:p>
          <a:p>
            <a:endParaRPr lang="en-US" sz="1800" dirty="0" smtClean="0">
              <a:solidFill>
                <a:schemeClr val="tx1"/>
              </a:solidFill>
              <a:latin typeface="Arial" charset="0"/>
            </a:endParaRPr>
          </a:p>
        </p:txBody>
      </p:sp>
      <p:pic>
        <p:nvPicPr>
          <p:cNvPr id="24582" name="Picture 4"/>
          <p:cNvPicPr>
            <a:picLocks noGrp="1" noChangeAspect="1" noChangeArrowheads="1"/>
          </p:cNvPicPr>
          <p:nvPr>
            <p:ph sz="half" idx="1"/>
          </p:nvPr>
        </p:nvPicPr>
        <p:blipFill>
          <a:blip r:embed="rId2"/>
          <a:srcRect r="8333"/>
          <a:stretch>
            <a:fillRect/>
          </a:stretch>
        </p:blipFill>
        <p:spPr>
          <a:xfrm>
            <a:off x="457200" y="2667000"/>
            <a:ext cx="3352800" cy="3048000"/>
          </a:xfrm>
        </p:spPr>
      </p:pic>
      <p:sp>
        <p:nvSpPr>
          <p:cNvPr id="24583" name="Text Box 5"/>
          <p:cNvSpPr txBox="1">
            <a:spLocks noChangeArrowheads="1"/>
          </p:cNvSpPr>
          <p:nvPr/>
        </p:nvSpPr>
        <p:spPr bwMode="auto">
          <a:xfrm>
            <a:off x="990600" y="4648200"/>
            <a:ext cx="3200400" cy="457200"/>
          </a:xfrm>
          <a:prstGeom prst="rect">
            <a:avLst/>
          </a:prstGeom>
          <a:noFill/>
          <a:ln w="9525">
            <a:noFill/>
            <a:miter lim="800000"/>
            <a:headEnd/>
            <a:tailEnd/>
          </a:ln>
        </p:spPr>
        <p:txBody>
          <a:bodyPr>
            <a:spAutoFit/>
          </a:bodyPr>
          <a:lstStyle/>
          <a:p>
            <a:pPr>
              <a:spcBef>
                <a:spcPct val="50000"/>
              </a:spcBef>
            </a:pPr>
            <a:endParaRPr lang="en-US">
              <a:latin typeface="Times" charset="0"/>
            </a:endParaRPr>
          </a:p>
        </p:txBody>
      </p:sp>
      <p:sp>
        <p:nvSpPr>
          <p:cNvPr id="56328" name="Rectangle 8"/>
          <p:cNvSpPr>
            <a:spLocks noChangeArrowheads="1"/>
          </p:cNvSpPr>
          <p:nvPr/>
        </p:nvSpPr>
        <p:spPr bwMode="auto">
          <a:xfrm>
            <a:off x="2514600" y="609600"/>
            <a:ext cx="3657600" cy="762000"/>
          </a:xfrm>
          <a:prstGeom prst="rect">
            <a:avLst/>
          </a:prstGeom>
          <a:noFill/>
          <a:ln w="12700" cap="sq">
            <a:noFill/>
            <a:miter lim="800000"/>
            <a:headEnd type="none" w="sm" len="sm"/>
            <a:tailEnd type="none" w="sm" len="sm"/>
          </a:ln>
          <a:effectLst/>
        </p:spPr>
        <p:txBody>
          <a:bodyPr>
            <a:spAutoFit/>
          </a:bodyPr>
          <a:lstStyle/>
          <a:p>
            <a:pPr>
              <a:defRPr/>
            </a:pPr>
            <a:r>
              <a:rPr kumimoji="1" lang="en-US" sz="4400" b="1">
                <a:solidFill>
                  <a:srgbClr val="FF0000"/>
                </a:solidFill>
                <a:effectLst>
                  <a:outerShdw blurRad="38100" dist="38100" dir="2700000" algn="tl">
                    <a:srgbClr val="C0C0C0"/>
                  </a:outerShdw>
                </a:effectLst>
                <a:latin typeface="Toronto" pitchFamily="34" charset="0"/>
              </a:rPr>
              <a:t>Fingerprints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p:cTn id="7" dur="500" fill="hold"/>
                                        <p:tgtEl>
                                          <p:spTgt spid="5632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5632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632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563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56323">
                                            <p:txEl>
                                              <p:pRg st="1" end="1"/>
                                            </p:txEl>
                                          </p:spTgt>
                                        </p:tgtEl>
                                        <p:attrNameLst>
                                          <p:attrName>style.visibility</p:attrName>
                                        </p:attrNameLst>
                                      </p:cBhvr>
                                      <p:to>
                                        <p:strVal val="visible"/>
                                      </p:to>
                                    </p:set>
                                    <p:anim calcmode="lin" valueType="num">
                                      <p:cBhvr>
                                        <p:cTn id="15" dur="500" fill="hold"/>
                                        <p:tgtEl>
                                          <p:spTgt spid="56323">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56323">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5632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632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56323">
                                            <p:txEl>
                                              <p:pRg st="2" end="2"/>
                                            </p:txEl>
                                          </p:spTgt>
                                        </p:tgtEl>
                                        <p:attrNameLst>
                                          <p:attrName>style.visibility</p:attrName>
                                        </p:attrNameLst>
                                      </p:cBhvr>
                                      <p:to>
                                        <p:strVal val="visible"/>
                                      </p:to>
                                    </p:set>
                                    <p:anim calcmode="lin" valueType="num">
                                      <p:cBhvr>
                                        <p:cTn id="23" dur="500" fill="hold"/>
                                        <p:tgtEl>
                                          <p:spTgt spid="56323">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56323">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5632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632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Slide Number Placeholder 4"/>
          <p:cNvSpPr>
            <a:spLocks noGrp="1"/>
          </p:cNvSpPr>
          <p:nvPr>
            <p:ph type="sldNum" sz="quarter" idx="11"/>
          </p:nvPr>
        </p:nvSpPr>
        <p:spPr>
          <a:noFill/>
        </p:spPr>
        <p:txBody>
          <a:bodyPr/>
          <a:lstStyle/>
          <a:p>
            <a:fld id="{C45AD2BA-88D4-4C3A-915D-191FE333E5A5}" type="slidenum">
              <a:rPr lang="en-US" smtClean="0"/>
              <a:pPr/>
              <a:t>6</a:t>
            </a:fld>
            <a:endParaRPr lang="en-US" b="0" smtClean="0"/>
          </a:p>
        </p:txBody>
      </p:sp>
      <p:sp>
        <p:nvSpPr>
          <p:cNvPr id="44034" name="Rectangle 2"/>
          <p:cNvSpPr>
            <a:spLocks noGrp="1" noChangeArrowheads="1"/>
          </p:cNvSpPr>
          <p:nvPr>
            <p:ph type="title"/>
          </p:nvPr>
        </p:nvSpPr>
        <p:spPr>
          <a:xfrm>
            <a:off x="304800" y="334963"/>
            <a:ext cx="8534400" cy="1143000"/>
          </a:xfrm>
        </p:spPr>
        <p:txBody>
          <a:bodyPr/>
          <a:lstStyle/>
          <a:p>
            <a:pPr>
              <a:defRPr/>
            </a:pPr>
            <a:r>
              <a:rPr lang="en-US" dirty="0" err="1" smtClean="0">
                <a:latin typeface="Toronto" pitchFamily="34" charset="0"/>
              </a:rPr>
              <a:t>Dactyloscopy</a:t>
            </a:r>
            <a:r>
              <a:rPr lang="en-US" dirty="0" smtClean="0">
                <a:latin typeface="Toronto" pitchFamily="34" charset="0"/>
              </a:rPr>
              <a:t> -</a:t>
            </a:r>
            <a:r>
              <a:rPr lang="en-US" sz="3200" dirty="0" smtClean="0">
                <a:latin typeface="Toronto" pitchFamily="34" charset="0"/>
              </a:rPr>
              <a:t/>
            </a:r>
            <a:br>
              <a:rPr lang="en-US" sz="3200" dirty="0" smtClean="0">
                <a:latin typeface="Toronto" pitchFamily="34" charset="0"/>
              </a:rPr>
            </a:br>
            <a:r>
              <a:rPr lang="en-US" sz="3200" dirty="0" smtClean="0">
                <a:latin typeface="Toronto" pitchFamily="34" charset="0"/>
              </a:rPr>
              <a:t>The study of fingerprints</a:t>
            </a:r>
            <a:endParaRPr lang="en-US" dirty="0" smtClean="0">
              <a:latin typeface="Toronto" pitchFamily="34" charset="0"/>
            </a:endParaRPr>
          </a:p>
        </p:txBody>
      </p:sp>
      <p:sp>
        <p:nvSpPr>
          <p:cNvPr id="26629" name="Rectangle 3"/>
          <p:cNvSpPr>
            <a:spLocks noGrp="1" noChangeArrowheads="1"/>
          </p:cNvSpPr>
          <p:nvPr>
            <p:ph type="body" idx="1"/>
          </p:nvPr>
        </p:nvSpPr>
        <p:spPr>
          <a:xfrm>
            <a:off x="450850" y="1828800"/>
            <a:ext cx="7772400" cy="4114800"/>
          </a:xfrm>
        </p:spPr>
        <p:txBody>
          <a:bodyPr/>
          <a:lstStyle/>
          <a:p>
            <a:pPr>
              <a:buFont typeface="Webdings" pitchFamily="18" charset="2"/>
              <a:buNone/>
            </a:pPr>
            <a:r>
              <a:rPr lang="en-US" sz="2400" b="1" dirty="0" smtClean="0">
                <a:solidFill>
                  <a:srgbClr val="FFC000"/>
                </a:solidFill>
                <a:latin typeface="Arial" charset="0"/>
              </a:rPr>
              <a:t>Historically</a:t>
            </a:r>
            <a:endParaRPr lang="en-US" sz="2800" b="1" dirty="0" smtClean="0">
              <a:solidFill>
                <a:srgbClr val="FFC000"/>
              </a:solidFill>
              <a:latin typeface="Arial" charset="0"/>
            </a:endParaRPr>
          </a:p>
          <a:p>
            <a:pPr lvl="1">
              <a:spcBef>
                <a:spcPct val="0"/>
              </a:spcBef>
              <a:buFont typeface="Wingdings" charset="2"/>
              <a:buChar char="§"/>
            </a:pPr>
            <a:r>
              <a:rPr lang="en-US" sz="2000" b="1" dirty="0" smtClean="0">
                <a:solidFill>
                  <a:srgbClr val="92D050"/>
                </a:solidFill>
                <a:latin typeface="Byington" pitchFamily="2" charset="0"/>
              </a:rPr>
              <a:t>William Herschel </a:t>
            </a:r>
            <a:r>
              <a:rPr lang="en-US" sz="2000" dirty="0" smtClean="0">
                <a:solidFill>
                  <a:schemeClr val="tx1"/>
                </a:solidFill>
                <a:latin typeface="Byington" pitchFamily="2" charset="0"/>
                <a:cs typeface="Arial" charset="0"/>
              </a:rPr>
              <a:t>—</a:t>
            </a:r>
            <a:r>
              <a:rPr lang="en-US" sz="2000" dirty="0" smtClean="0">
                <a:solidFill>
                  <a:schemeClr val="tx1"/>
                </a:solidFill>
                <a:latin typeface="Byington" pitchFamily="2" charset="0"/>
              </a:rPr>
              <a:t>required Indians to put their fingerprints on contracts, and also as a means of identifying prisoners</a:t>
            </a:r>
          </a:p>
          <a:p>
            <a:pPr lvl="1">
              <a:spcBef>
                <a:spcPct val="0"/>
              </a:spcBef>
              <a:buFont typeface="Wingdings" charset="2"/>
              <a:buChar char="§"/>
            </a:pPr>
            <a:r>
              <a:rPr lang="en-US" sz="2000" b="1" dirty="0" smtClean="0">
                <a:solidFill>
                  <a:srgbClr val="92D050"/>
                </a:solidFill>
                <a:latin typeface="Byington" pitchFamily="2" charset="0"/>
              </a:rPr>
              <a:t>Henry </a:t>
            </a:r>
            <a:r>
              <a:rPr lang="en-US" sz="2000" b="1" dirty="0" err="1" smtClean="0">
                <a:solidFill>
                  <a:srgbClr val="92D050"/>
                </a:solidFill>
                <a:latin typeface="Byington" pitchFamily="2" charset="0"/>
              </a:rPr>
              <a:t>Faulds</a:t>
            </a:r>
            <a:r>
              <a:rPr lang="en-US" sz="2000" b="1" dirty="0" smtClean="0">
                <a:solidFill>
                  <a:srgbClr val="92D050"/>
                </a:solidFill>
                <a:latin typeface="Byington" pitchFamily="2" charset="0"/>
              </a:rPr>
              <a:t> </a:t>
            </a:r>
            <a:r>
              <a:rPr lang="en-US" sz="2000" dirty="0" smtClean="0">
                <a:solidFill>
                  <a:schemeClr val="tx1"/>
                </a:solidFill>
                <a:latin typeface="Byington" pitchFamily="2" charset="0"/>
                <a:cs typeface="Arial" charset="0"/>
              </a:rPr>
              <a:t>—</a:t>
            </a:r>
            <a:r>
              <a:rPr lang="en-US" sz="2000" dirty="0" smtClean="0">
                <a:solidFill>
                  <a:schemeClr val="tx1"/>
                </a:solidFill>
                <a:latin typeface="Byington" pitchFamily="2" charset="0"/>
              </a:rPr>
              <a:t>claimed that fingerprints did not change over time and that they could be classified for identification</a:t>
            </a:r>
          </a:p>
          <a:p>
            <a:pPr lvl="1">
              <a:spcBef>
                <a:spcPct val="0"/>
              </a:spcBef>
              <a:buFont typeface="Wingdings" charset="2"/>
              <a:buChar char="§"/>
            </a:pPr>
            <a:r>
              <a:rPr lang="en-US" sz="2000" b="1" dirty="0" smtClean="0">
                <a:solidFill>
                  <a:srgbClr val="92D050"/>
                </a:solidFill>
                <a:latin typeface="Byington" pitchFamily="2" charset="0"/>
              </a:rPr>
              <a:t>Alphonse Bertillon </a:t>
            </a:r>
            <a:r>
              <a:rPr lang="en-US" sz="2000" dirty="0" smtClean="0">
                <a:solidFill>
                  <a:schemeClr val="tx1"/>
                </a:solidFill>
                <a:latin typeface="Byington" pitchFamily="2" charset="0"/>
                <a:cs typeface="Arial" charset="0"/>
              </a:rPr>
              <a:t>—</a:t>
            </a:r>
            <a:r>
              <a:rPr lang="en-US" sz="2000" dirty="0" smtClean="0">
                <a:solidFill>
                  <a:schemeClr val="tx1"/>
                </a:solidFill>
                <a:latin typeface="Byington" pitchFamily="2" charset="0"/>
              </a:rPr>
              <a:t>proposed body measurements as a means of identification; termed </a:t>
            </a:r>
            <a:r>
              <a:rPr lang="en-US" sz="2000" i="1" dirty="0" smtClean="0">
                <a:solidFill>
                  <a:schemeClr val="tx1"/>
                </a:solidFill>
                <a:latin typeface="Byington" pitchFamily="2" charset="0"/>
              </a:rPr>
              <a:t>anthropometry</a:t>
            </a:r>
            <a:endParaRPr lang="en-US" sz="2000" dirty="0" smtClean="0">
              <a:solidFill>
                <a:schemeClr val="tx1"/>
              </a:solidFill>
              <a:latin typeface="Byington" pitchFamily="2" charset="0"/>
            </a:endParaRPr>
          </a:p>
          <a:p>
            <a:pPr lvl="1">
              <a:spcBef>
                <a:spcPct val="0"/>
              </a:spcBef>
              <a:buFont typeface="Wingdings" charset="2"/>
              <a:buChar char="§"/>
            </a:pPr>
            <a:r>
              <a:rPr lang="en-US" sz="2000" b="1" dirty="0" smtClean="0">
                <a:solidFill>
                  <a:srgbClr val="92D050"/>
                </a:solidFill>
                <a:latin typeface="Byington" pitchFamily="2" charset="0"/>
              </a:rPr>
              <a:t>Francis Galton </a:t>
            </a:r>
            <a:r>
              <a:rPr lang="en-US" sz="2000" dirty="0" smtClean="0">
                <a:solidFill>
                  <a:schemeClr val="tx1"/>
                </a:solidFill>
                <a:latin typeface="Byington" pitchFamily="2" charset="0"/>
                <a:cs typeface="Arial" charset="0"/>
              </a:rPr>
              <a:t>—</a:t>
            </a:r>
            <a:r>
              <a:rPr lang="en-US" sz="2000" dirty="0" smtClean="0">
                <a:solidFill>
                  <a:schemeClr val="tx1"/>
                </a:solidFill>
                <a:latin typeface="Byington" pitchFamily="2" charset="0"/>
              </a:rPr>
              <a:t>developed a primary classification scheme based on loops, arches and whorls.</a:t>
            </a:r>
          </a:p>
          <a:p>
            <a:pPr lvl="1">
              <a:spcBef>
                <a:spcPct val="0"/>
              </a:spcBef>
              <a:buFont typeface="Wingdings" charset="2"/>
              <a:buChar char="§"/>
            </a:pPr>
            <a:r>
              <a:rPr lang="en-US" sz="2000" b="1" dirty="0" smtClean="0">
                <a:solidFill>
                  <a:srgbClr val="92D050"/>
                </a:solidFill>
                <a:latin typeface="Byington" pitchFamily="2" charset="0"/>
              </a:rPr>
              <a:t>Edward Richard Henry </a:t>
            </a:r>
            <a:r>
              <a:rPr lang="en-US" sz="2000" dirty="0" smtClean="0">
                <a:solidFill>
                  <a:schemeClr val="tx1"/>
                </a:solidFill>
                <a:latin typeface="Byington" pitchFamily="2" charset="0"/>
                <a:cs typeface="Arial" charset="0"/>
              </a:rPr>
              <a:t>—</a:t>
            </a:r>
            <a:r>
              <a:rPr lang="en-US" sz="2000" dirty="0" smtClean="0">
                <a:solidFill>
                  <a:schemeClr val="tx1"/>
                </a:solidFill>
                <a:latin typeface="Byington" pitchFamily="2" charset="0"/>
              </a:rPr>
              <a:t>in collaboration with Galton instituted a numerical classification system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6629">
                                            <p:txEl>
                                              <p:pRg st="1" end="1"/>
                                            </p:txEl>
                                          </p:spTgt>
                                        </p:tgtEl>
                                        <p:attrNameLst>
                                          <p:attrName>style.visibility</p:attrName>
                                        </p:attrNameLst>
                                      </p:cBhvr>
                                      <p:to>
                                        <p:strVal val="visible"/>
                                      </p:to>
                                    </p:set>
                                    <p:animEffect transition="in" filter="slide(fromBottom)">
                                      <p:cBhvr>
                                        <p:cTn id="7" dur="500"/>
                                        <p:tgtEl>
                                          <p:spTgt spid="266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6629">
                                            <p:txEl>
                                              <p:pRg st="2" end="2"/>
                                            </p:txEl>
                                          </p:spTgt>
                                        </p:tgtEl>
                                        <p:attrNameLst>
                                          <p:attrName>style.visibility</p:attrName>
                                        </p:attrNameLst>
                                      </p:cBhvr>
                                      <p:to>
                                        <p:strVal val="visible"/>
                                      </p:to>
                                    </p:set>
                                    <p:animEffect transition="in" filter="slide(fromBottom)">
                                      <p:cBhvr>
                                        <p:cTn id="12" dur="500"/>
                                        <p:tgtEl>
                                          <p:spTgt spid="266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6629">
                                            <p:txEl>
                                              <p:pRg st="3" end="3"/>
                                            </p:txEl>
                                          </p:spTgt>
                                        </p:tgtEl>
                                        <p:attrNameLst>
                                          <p:attrName>style.visibility</p:attrName>
                                        </p:attrNameLst>
                                      </p:cBhvr>
                                      <p:to>
                                        <p:strVal val="visible"/>
                                      </p:to>
                                    </p:set>
                                    <p:animEffect transition="in" filter="slide(fromBottom)">
                                      <p:cBhvr>
                                        <p:cTn id="17" dur="500"/>
                                        <p:tgtEl>
                                          <p:spTgt spid="2662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6629">
                                            <p:txEl>
                                              <p:pRg st="4" end="4"/>
                                            </p:txEl>
                                          </p:spTgt>
                                        </p:tgtEl>
                                        <p:attrNameLst>
                                          <p:attrName>style.visibility</p:attrName>
                                        </p:attrNameLst>
                                      </p:cBhvr>
                                      <p:to>
                                        <p:strVal val="visible"/>
                                      </p:to>
                                    </p:set>
                                    <p:animEffect transition="in" filter="slide(fromBottom)">
                                      <p:cBhvr>
                                        <p:cTn id="22" dur="500"/>
                                        <p:tgtEl>
                                          <p:spTgt spid="2662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6629">
                                            <p:txEl>
                                              <p:pRg st="5" end="5"/>
                                            </p:txEl>
                                          </p:spTgt>
                                        </p:tgtEl>
                                        <p:attrNameLst>
                                          <p:attrName>style.visibility</p:attrName>
                                        </p:attrNameLst>
                                      </p:cBhvr>
                                      <p:to>
                                        <p:strVal val="visible"/>
                                      </p:to>
                                    </p:set>
                                    <p:animEffect transition="in" filter="slide(fromBottom)">
                                      <p:cBhvr>
                                        <p:cTn id="27" dur="500"/>
                                        <p:tgtEl>
                                          <p:spTgt spid="266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3" name="Slide Number Placeholder 4"/>
          <p:cNvSpPr>
            <a:spLocks noGrp="1"/>
          </p:cNvSpPr>
          <p:nvPr>
            <p:ph type="sldNum" sz="quarter" idx="11"/>
          </p:nvPr>
        </p:nvSpPr>
        <p:spPr>
          <a:noFill/>
        </p:spPr>
        <p:txBody>
          <a:bodyPr/>
          <a:lstStyle/>
          <a:p>
            <a:fld id="{DF9ED95F-8E6A-4184-86A5-48B9FD33C424}" type="slidenum">
              <a:rPr lang="en-US" smtClean="0"/>
              <a:pPr/>
              <a:t>7</a:t>
            </a:fld>
            <a:endParaRPr lang="en-US" b="0" smtClean="0"/>
          </a:p>
        </p:txBody>
      </p:sp>
      <p:sp>
        <p:nvSpPr>
          <p:cNvPr id="11266" name="Rectangle 2"/>
          <p:cNvSpPr>
            <a:spLocks noGrp="1" noChangeArrowheads="1"/>
          </p:cNvSpPr>
          <p:nvPr>
            <p:ph type="title"/>
          </p:nvPr>
        </p:nvSpPr>
        <p:spPr/>
        <p:txBody>
          <a:bodyPr/>
          <a:lstStyle/>
          <a:p>
            <a:pPr>
              <a:defRPr/>
            </a:pPr>
            <a:r>
              <a:rPr lang="en-US" dirty="0" smtClean="0">
                <a:latin typeface="Toronto" pitchFamily="34" charset="0"/>
              </a:rPr>
              <a:t>Fingerprints</a:t>
            </a:r>
          </a:p>
        </p:txBody>
      </p:sp>
      <p:sp>
        <p:nvSpPr>
          <p:cNvPr id="25605" name="Rectangle 3"/>
          <p:cNvSpPr>
            <a:spLocks noGrp="1" noChangeArrowheads="1"/>
          </p:cNvSpPr>
          <p:nvPr>
            <p:ph type="body" idx="1"/>
          </p:nvPr>
        </p:nvSpPr>
        <p:spPr>
          <a:xfrm>
            <a:off x="457200" y="1981200"/>
            <a:ext cx="7772400" cy="4114800"/>
          </a:xfrm>
        </p:spPr>
        <p:txBody>
          <a:bodyPr/>
          <a:lstStyle/>
          <a:p>
            <a:pPr>
              <a:buFont typeface="Webdings" pitchFamily="18" charset="2"/>
              <a:buNone/>
            </a:pPr>
            <a:r>
              <a:rPr lang="en-US" b="1" dirty="0" smtClean="0">
                <a:solidFill>
                  <a:schemeClr val="accent2">
                    <a:lumMod val="20000"/>
                    <a:lumOff val="80000"/>
                  </a:schemeClr>
                </a:solidFill>
                <a:latin typeface="Arial" charset="0"/>
              </a:rPr>
              <a:t>Recording Prints</a:t>
            </a:r>
          </a:p>
          <a:p>
            <a:pPr lvl="1">
              <a:buFont typeface="Wingdings" charset="2"/>
              <a:buChar char="§"/>
            </a:pPr>
            <a:r>
              <a:rPr lang="en-US" sz="2000" b="1" dirty="0" smtClean="0">
                <a:solidFill>
                  <a:schemeClr val="accent2">
                    <a:lumMod val="20000"/>
                    <a:lumOff val="80000"/>
                  </a:schemeClr>
                </a:solidFill>
                <a:latin typeface="Arial" charset="0"/>
              </a:rPr>
              <a:t>Rolling inked prints - primary identification number</a:t>
            </a:r>
          </a:p>
          <a:p>
            <a:pPr lvl="1">
              <a:buFont typeface="Wingdings" charset="2"/>
              <a:buChar char="§"/>
            </a:pPr>
            <a:endParaRPr lang="en-US" sz="2000" dirty="0" smtClean="0">
              <a:solidFill>
                <a:schemeClr val="accent2">
                  <a:lumMod val="20000"/>
                  <a:lumOff val="80000"/>
                </a:schemeClr>
              </a:solidFill>
              <a:latin typeface="Arial" charset="0"/>
            </a:endParaRPr>
          </a:p>
          <a:p>
            <a:pPr lvl="1">
              <a:buFont typeface="Wingdings" charset="2"/>
              <a:buChar char="§"/>
            </a:pPr>
            <a:endParaRPr lang="en-US" sz="2000" dirty="0" smtClean="0">
              <a:solidFill>
                <a:schemeClr val="accent2">
                  <a:lumMod val="20000"/>
                  <a:lumOff val="80000"/>
                </a:schemeClr>
              </a:solidFill>
              <a:latin typeface="Arial" charset="0"/>
            </a:endParaRPr>
          </a:p>
          <a:p>
            <a:pPr lvl="1">
              <a:buFont typeface="Wingdings" charset="2"/>
              <a:buChar char="§"/>
            </a:pPr>
            <a:endParaRPr lang="en-US" sz="2000" dirty="0" smtClean="0">
              <a:solidFill>
                <a:schemeClr val="accent2">
                  <a:lumMod val="20000"/>
                  <a:lumOff val="80000"/>
                </a:schemeClr>
              </a:solidFill>
              <a:latin typeface="Arial" charset="0"/>
            </a:endParaRPr>
          </a:p>
          <a:p>
            <a:pPr lvl="1">
              <a:buFont typeface="Wingdings" charset="2"/>
              <a:buChar char="§"/>
            </a:pPr>
            <a:endParaRPr lang="en-US" sz="2000" dirty="0" smtClean="0">
              <a:solidFill>
                <a:schemeClr val="accent2">
                  <a:lumMod val="20000"/>
                  <a:lumOff val="80000"/>
                </a:schemeClr>
              </a:solidFill>
              <a:latin typeface="Arial" charset="0"/>
            </a:endParaRPr>
          </a:p>
          <a:p>
            <a:pPr lvl="1">
              <a:buFont typeface="Wingdings" charset="2"/>
              <a:buChar char="§"/>
            </a:pPr>
            <a:endParaRPr lang="en-US" sz="2000" dirty="0" smtClean="0">
              <a:solidFill>
                <a:schemeClr val="accent2">
                  <a:lumMod val="20000"/>
                  <a:lumOff val="80000"/>
                </a:schemeClr>
              </a:solidFill>
              <a:latin typeface="Arial" charset="0"/>
            </a:endParaRPr>
          </a:p>
          <a:p>
            <a:pPr lvl="1">
              <a:buFont typeface="Wingdings" charset="2"/>
              <a:buChar char="§"/>
            </a:pPr>
            <a:endParaRPr lang="en-US" sz="2000" dirty="0" smtClean="0">
              <a:solidFill>
                <a:schemeClr val="accent2">
                  <a:lumMod val="20000"/>
                  <a:lumOff val="80000"/>
                </a:schemeClr>
              </a:solidFill>
              <a:latin typeface="Arial" charset="0"/>
            </a:endParaRPr>
          </a:p>
          <a:p>
            <a:pPr lvl="1">
              <a:buFont typeface="Wingdings" charset="2"/>
              <a:buChar char="§"/>
            </a:pPr>
            <a:r>
              <a:rPr lang="en-US" sz="2000" b="1" dirty="0" smtClean="0">
                <a:solidFill>
                  <a:schemeClr val="accent2">
                    <a:lumMod val="20000"/>
                    <a:lumOff val="80000"/>
                  </a:schemeClr>
                </a:solidFill>
                <a:latin typeface="Arial" charset="0"/>
              </a:rPr>
              <a:t>Live Scan (New technology!)</a:t>
            </a:r>
            <a:endParaRPr lang="en-US" b="1" dirty="0" smtClean="0">
              <a:solidFill>
                <a:schemeClr val="accent2">
                  <a:lumMod val="20000"/>
                  <a:lumOff val="80000"/>
                </a:schemeClr>
              </a:solidFill>
              <a:latin typeface="Arial" charset="0"/>
            </a:endParaRPr>
          </a:p>
          <a:p>
            <a:pPr lvl="1"/>
            <a:endParaRPr lang="en-US" dirty="0" smtClean="0">
              <a:latin typeface="Arial" charset="0"/>
            </a:endParaRPr>
          </a:p>
        </p:txBody>
      </p:sp>
      <p:pic>
        <p:nvPicPr>
          <p:cNvPr id="25607" name="Picture 7" descr="http://livescanfingerprinting.com/images/livescan.jpg"/>
          <p:cNvPicPr>
            <a:picLocks noChangeAspect="1" noChangeArrowheads="1"/>
          </p:cNvPicPr>
          <p:nvPr/>
        </p:nvPicPr>
        <p:blipFill>
          <a:blip r:embed="rId2"/>
          <a:srcRect/>
          <a:stretch>
            <a:fillRect/>
          </a:stretch>
        </p:blipFill>
        <p:spPr bwMode="auto">
          <a:xfrm>
            <a:off x="5486400" y="3276600"/>
            <a:ext cx="2286000" cy="3048001"/>
          </a:xfrm>
          <a:prstGeom prst="rect">
            <a:avLst/>
          </a:prstGeom>
          <a:noFill/>
        </p:spPr>
      </p:pic>
      <p:pic>
        <p:nvPicPr>
          <p:cNvPr id="25609" name="Picture 9" descr="http://www.doj.state.wi.us/dles/cibmanuals/files/Ident/HTML/ImagesExt/image15_3.jpg"/>
          <p:cNvPicPr>
            <a:picLocks noChangeAspect="1" noChangeArrowheads="1"/>
          </p:cNvPicPr>
          <p:nvPr/>
        </p:nvPicPr>
        <p:blipFill>
          <a:blip r:embed="rId3"/>
          <a:srcRect/>
          <a:stretch>
            <a:fillRect/>
          </a:stretch>
        </p:blipFill>
        <p:spPr bwMode="auto">
          <a:xfrm>
            <a:off x="1371600" y="2971800"/>
            <a:ext cx="2286000" cy="159543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5">
                                            <p:txEl>
                                              <p:pRg st="1" end="1"/>
                                            </p:txEl>
                                          </p:spTgt>
                                        </p:tgtEl>
                                        <p:attrNameLst>
                                          <p:attrName>style.visibility</p:attrName>
                                        </p:attrNameLst>
                                      </p:cBhvr>
                                      <p:to>
                                        <p:strVal val="visible"/>
                                      </p:to>
                                    </p:set>
                                    <p:animEffect transition="in" filter="blinds(horizontal)">
                                      <p:cBhvr>
                                        <p:cTn id="7" dur="500"/>
                                        <p:tgtEl>
                                          <p:spTgt spid="2560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9"/>
                                        </p:tgtEl>
                                        <p:attrNameLst>
                                          <p:attrName>style.visibility</p:attrName>
                                        </p:attrNameLst>
                                      </p:cBhvr>
                                      <p:to>
                                        <p:strVal val="visible"/>
                                      </p:to>
                                    </p:set>
                                    <p:animEffect transition="in" filter="blinds(horizontal)">
                                      <p:cBhvr>
                                        <p:cTn id="10" dur="500"/>
                                        <p:tgtEl>
                                          <p:spTgt spid="2560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5605">
                                            <p:txEl>
                                              <p:pRg st="8" end="8"/>
                                            </p:txEl>
                                          </p:spTgt>
                                        </p:tgtEl>
                                        <p:attrNameLst>
                                          <p:attrName>style.visibility</p:attrName>
                                        </p:attrNameLst>
                                      </p:cBhvr>
                                      <p:to>
                                        <p:strVal val="visible"/>
                                      </p:to>
                                    </p:set>
                                    <p:animEffect transition="in" filter="blinds(horizontal)">
                                      <p:cBhvr>
                                        <p:cTn id="15" dur="500"/>
                                        <p:tgtEl>
                                          <p:spTgt spid="25605">
                                            <p:txEl>
                                              <p:pRg st="8" end="8"/>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7"/>
                                        </p:tgtEl>
                                        <p:attrNameLst>
                                          <p:attrName>style.visibility</p:attrName>
                                        </p:attrNameLst>
                                      </p:cBhvr>
                                      <p:to>
                                        <p:strVal val="visible"/>
                                      </p:to>
                                    </p:set>
                                    <p:animEffect transition="in" filter="blinds(horizontal)">
                                      <p:cBhvr>
                                        <p:cTn id="18"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1"/>
          </p:nvPr>
        </p:nvSpPr>
        <p:spPr>
          <a:noFill/>
        </p:spPr>
        <p:txBody>
          <a:bodyPr/>
          <a:lstStyle/>
          <a:p>
            <a:fld id="{D17487FF-CC18-412B-879D-04D376723BE0}" type="slidenum">
              <a:rPr lang="en-US" smtClean="0"/>
              <a:pPr/>
              <a:t>8</a:t>
            </a:fld>
            <a:endParaRPr lang="en-US" b="0" smtClean="0"/>
          </a:p>
        </p:txBody>
      </p:sp>
      <p:sp>
        <p:nvSpPr>
          <p:cNvPr id="64514" name="Rectangle 2"/>
          <p:cNvSpPr>
            <a:spLocks noGrp="1" noChangeArrowheads="1"/>
          </p:cNvSpPr>
          <p:nvPr>
            <p:ph type="title"/>
          </p:nvPr>
        </p:nvSpPr>
        <p:spPr/>
        <p:txBody>
          <a:bodyPr/>
          <a:lstStyle/>
          <a:p>
            <a:pPr>
              <a:defRPr/>
            </a:pPr>
            <a:r>
              <a:rPr lang="en-US" dirty="0" smtClean="0">
                <a:latin typeface="Toronto" pitchFamily="34" charset="0"/>
              </a:rPr>
              <a:t>3 Fundamental Principles</a:t>
            </a:r>
            <a:br>
              <a:rPr lang="en-US" dirty="0" smtClean="0">
                <a:latin typeface="Toronto" pitchFamily="34" charset="0"/>
              </a:rPr>
            </a:br>
            <a:r>
              <a:rPr lang="en-US" dirty="0" smtClean="0">
                <a:latin typeface="Toronto" pitchFamily="34" charset="0"/>
              </a:rPr>
              <a:t>of Fingerprints</a:t>
            </a:r>
          </a:p>
        </p:txBody>
      </p:sp>
      <p:sp>
        <p:nvSpPr>
          <p:cNvPr id="27653" name="Rectangle 3"/>
          <p:cNvSpPr>
            <a:spLocks noGrp="1" noChangeArrowheads="1"/>
          </p:cNvSpPr>
          <p:nvPr>
            <p:ph type="body" sz="half" idx="2"/>
          </p:nvPr>
        </p:nvSpPr>
        <p:spPr>
          <a:xfrm>
            <a:off x="3124200" y="1828800"/>
            <a:ext cx="6019800" cy="4419600"/>
          </a:xfrm>
        </p:spPr>
        <p:txBody>
          <a:bodyPr/>
          <a:lstStyle/>
          <a:p>
            <a:pPr>
              <a:lnSpc>
                <a:spcPct val="130000"/>
              </a:lnSpc>
              <a:buFont typeface="Wingdings" charset="2"/>
              <a:buChar char="§"/>
            </a:pPr>
            <a:r>
              <a:rPr lang="en-US" sz="2400" b="1" dirty="0" smtClean="0">
                <a:solidFill>
                  <a:schemeClr val="tx1"/>
                </a:solidFill>
                <a:latin typeface="Arial" charset="0"/>
              </a:rPr>
              <a:t>A fingerprint is an individual characteristic.</a:t>
            </a:r>
            <a:r>
              <a:rPr lang="en-US" sz="2400" dirty="0" smtClean="0">
                <a:latin typeface="Times New Roman" charset="0"/>
              </a:rPr>
              <a:t>   </a:t>
            </a:r>
            <a:r>
              <a:rPr lang="en-US" sz="2000" dirty="0" smtClean="0">
                <a:solidFill>
                  <a:srgbClr val="92D050"/>
                </a:solidFill>
                <a:latin typeface="Times New Roman" charset="0"/>
              </a:rPr>
              <a:t>No two people have been found with the </a:t>
            </a:r>
            <a:r>
              <a:rPr lang="en-US" sz="2000" b="1" u="sng" dirty="0" smtClean="0">
                <a:solidFill>
                  <a:srgbClr val="92D050"/>
                </a:solidFill>
                <a:latin typeface="Times New Roman" charset="0"/>
              </a:rPr>
              <a:t>exact</a:t>
            </a:r>
            <a:r>
              <a:rPr lang="en-US" sz="2000" dirty="0" smtClean="0">
                <a:solidFill>
                  <a:srgbClr val="92D050"/>
                </a:solidFill>
                <a:latin typeface="Times New Roman" charset="0"/>
              </a:rPr>
              <a:t> same fingerprint pattern.</a:t>
            </a:r>
            <a:endParaRPr lang="en-US" sz="2000" b="1" dirty="0" smtClean="0">
              <a:solidFill>
                <a:srgbClr val="92D050"/>
              </a:solidFill>
              <a:latin typeface="Arial" charset="0"/>
            </a:endParaRPr>
          </a:p>
          <a:p>
            <a:pPr>
              <a:lnSpc>
                <a:spcPct val="130000"/>
              </a:lnSpc>
              <a:buFont typeface="Wingdings" charset="2"/>
              <a:buChar char="§"/>
            </a:pPr>
            <a:r>
              <a:rPr lang="en-US" sz="2400" b="1" dirty="0" smtClean="0">
                <a:solidFill>
                  <a:schemeClr val="tx1"/>
                </a:solidFill>
                <a:latin typeface="Arial" charset="0"/>
              </a:rPr>
              <a:t>A fingerprint will remain unchanged during an individual’s lifetime.</a:t>
            </a:r>
          </a:p>
          <a:p>
            <a:pPr>
              <a:lnSpc>
                <a:spcPct val="130000"/>
              </a:lnSpc>
              <a:buFont typeface="Wingdings" charset="2"/>
              <a:buChar char="§"/>
            </a:pPr>
            <a:r>
              <a:rPr lang="en-US" sz="2400" b="1" dirty="0" smtClean="0">
                <a:solidFill>
                  <a:schemeClr val="tx1"/>
                </a:solidFill>
                <a:latin typeface="Arial" charset="0"/>
              </a:rPr>
              <a:t>Fingerprints have general characteristic ridge patterns that permit them to be systematically classified.</a:t>
            </a:r>
          </a:p>
        </p:txBody>
      </p:sp>
      <p:pic>
        <p:nvPicPr>
          <p:cNvPr id="27656" name="Picture 8" descr="VR01"/>
          <p:cNvPicPr>
            <a:picLocks noChangeAspect="1" noChangeArrowheads="1"/>
          </p:cNvPicPr>
          <p:nvPr/>
        </p:nvPicPr>
        <p:blipFill>
          <a:blip r:embed="rId2"/>
          <a:srcRect/>
          <a:stretch>
            <a:fillRect/>
          </a:stretch>
        </p:blipFill>
        <p:spPr bwMode="auto">
          <a:xfrm>
            <a:off x="559308" y="2362199"/>
            <a:ext cx="2564892" cy="31862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 calcmode="lin" valueType="num">
                                      <p:cBhvr additive="base">
                                        <p:cTn id="7" dur="500" fill="hold"/>
                                        <p:tgtEl>
                                          <p:spTgt spid="276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3">
                                            <p:txEl>
                                              <p:pRg st="1" end="1"/>
                                            </p:txEl>
                                          </p:spTgt>
                                        </p:tgtEl>
                                        <p:attrNameLst>
                                          <p:attrName>style.visibility</p:attrName>
                                        </p:attrNameLst>
                                      </p:cBhvr>
                                      <p:to>
                                        <p:strVal val="visible"/>
                                      </p:to>
                                    </p:set>
                                    <p:anim calcmode="lin" valueType="num">
                                      <p:cBhvr additive="base">
                                        <p:cTn id="13" dur="500" fill="hold"/>
                                        <p:tgtEl>
                                          <p:spTgt spid="2765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3">
                                            <p:txEl>
                                              <p:pRg st="2" end="2"/>
                                            </p:txEl>
                                          </p:spTgt>
                                        </p:tgtEl>
                                        <p:attrNameLst>
                                          <p:attrName>style.visibility</p:attrName>
                                        </p:attrNameLst>
                                      </p:cBhvr>
                                      <p:to>
                                        <p:strVal val="visible"/>
                                      </p:to>
                                    </p:set>
                                    <p:anim calcmode="lin" valueType="num">
                                      <p:cBhvr additive="base">
                                        <p:cTn id="19" dur="500" fill="hold"/>
                                        <p:tgtEl>
                                          <p:spTgt spid="2765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et Sand">
  <a:themeElements>
    <a:clrScheme name="Wet Sand 1">
      <a:dk1>
        <a:srgbClr val="393939"/>
      </a:dk1>
      <a:lt1>
        <a:srgbClr val="FFFFFF"/>
      </a:lt1>
      <a:dk2>
        <a:srgbClr val="8F8466"/>
      </a:dk2>
      <a:lt2>
        <a:srgbClr val="FF9933"/>
      </a:lt2>
      <a:accent1>
        <a:srgbClr val="CC9900"/>
      </a:accent1>
      <a:accent2>
        <a:srgbClr val="00CCCC"/>
      </a:accent2>
      <a:accent3>
        <a:srgbClr val="C6C2B8"/>
      </a:accent3>
      <a:accent4>
        <a:srgbClr val="DADADA"/>
      </a:accent4>
      <a:accent5>
        <a:srgbClr val="E2CAAA"/>
      </a:accent5>
      <a:accent6>
        <a:srgbClr val="00B9B9"/>
      </a:accent6>
      <a:hlink>
        <a:srgbClr val="FFCCCC"/>
      </a:hlink>
      <a:folHlink>
        <a:srgbClr val="CCCCCC"/>
      </a:folHlink>
    </a:clrScheme>
    <a:fontScheme name="Wet Sa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Wet Sand 1">
        <a:dk1>
          <a:srgbClr val="393939"/>
        </a:dk1>
        <a:lt1>
          <a:srgbClr val="FFFFFF"/>
        </a:lt1>
        <a:dk2>
          <a:srgbClr val="8F8466"/>
        </a:dk2>
        <a:lt2>
          <a:srgbClr val="FF9933"/>
        </a:lt2>
        <a:accent1>
          <a:srgbClr val="CC9900"/>
        </a:accent1>
        <a:accent2>
          <a:srgbClr val="00CCCC"/>
        </a:accent2>
        <a:accent3>
          <a:srgbClr val="C6C2B8"/>
        </a:accent3>
        <a:accent4>
          <a:srgbClr val="DADADA"/>
        </a:accent4>
        <a:accent5>
          <a:srgbClr val="E2CAAA"/>
        </a:accent5>
        <a:accent6>
          <a:srgbClr val="00B9B9"/>
        </a:accent6>
        <a:hlink>
          <a:srgbClr val="FFCCCC"/>
        </a:hlink>
        <a:folHlink>
          <a:srgbClr val="CCCCCC"/>
        </a:folHlink>
      </a:clrScheme>
      <a:clrMap bg1="dk2" tx1="lt1" bg2="dk1" tx2="lt2" accent1="accent1" accent2="accent2" accent3="accent3" accent4="accent4" accent5="accent5" accent6="accent6" hlink="hlink" folHlink="folHlink"/>
    </a:extraClrScheme>
    <a:extraClrScheme>
      <a:clrScheme name="Wet Sand 2">
        <a:dk1>
          <a:srgbClr val="000000"/>
        </a:dk1>
        <a:lt1>
          <a:srgbClr val="8F8466"/>
        </a:lt1>
        <a:dk2>
          <a:srgbClr val="000000"/>
        </a:dk2>
        <a:lt2>
          <a:srgbClr val="393939"/>
        </a:lt2>
        <a:accent1>
          <a:srgbClr val="CC9900"/>
        </a:accent1>
        <a:accent2>
          <a:srgbClr val="00CCCC"/>
        </a:accent2>
        <a:accent3>
          <a:srgbClr val="C6C2B8"/>
        </a:accent3>
        <a:accent4>
          <a:srgbClr val="000000"/>
        </a:accent4>
        <a:accent5>
          <a:srgbClr val="E2CAAA"/>
        </a:accent5>
        <a:accent6>
          <a:srgbClr val="00B9B9"/>
        </a:accent6>
        <a:hlink>
          <a:srgbClr val="FF9966"/>
        </a:hlink>
        <a:folHlink>
          <a:srgbClr val="CCCCCC"/>
        </a:folHlink>
      </a:clrScheme>
      <a:clrMap bg1="lt1" tx1="dk1" bg2="lt2" tx2="dk2" accent1="accent1" accent2="accent2" accent3="accent3" accent4="accent4" accent5="accent5" accent6="accent6" hlink="hlink" folHlink="folHlink"/>
    </a:extraClrScheme>
    <a:extraClrScheme>
      <a:clrScheme name="Wet Sand 3">
        <a:dk1>
          <a:srgbClr val="393939"/>
        </a:dk1>
        <a:lt1>
          <a:srgbClr val="FFFFFF"/>
        </a:lt1>
        <a:dk2>
          <a:srgbClr val="CBCBCB"/>
        </a:dk2>
        <a:lt2>
          <a:srgbClr val="FFFFFF"/>
        </a:lt2>
        <a:accent1>
          <a:srgbClr val="CBCBCB"/>
        </a:accent1>
        <a:accent2>
          <a:srgbClr val="969696"/>
        </a:accent2>
        <a:accent3>
          <a:srgbClr val="E2E2E2"/>
        </a:accent3>
        <a:accent4>
          <a:srgbClr val="DADADA"/>
        </a:accent4>
        <a:accent5>
          <a:srgbClr val="E2E2E2"/>
        </a:accent5>
        <a:accent6>
          <a:srgbClr val="878787"/>
        </a:accent6>
        <a:hlink>
          <a:srgbClr val="5F5F5F"/>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 (Mac OS 9):Microsoft Office 98:Templates:Presentation Designs:Wet Sand</Template>
  <TotalTime>3130</TotalTime>
  <Words>1506</Words>
  <PresentationFormat>On-screen Show (4:3)</PresentationFormat>
  <Paragraphs>226</Paragraphs>
  <Slides>37</Slides>
  <Notes>7</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Wet Sand</vt:lpstr>
      <vt:lpstr>Bitmap Image</vt:lpstr>
      <vt:lpstr>Intro to Fingerprints</vt:lpstr>
      <vt:lpstr>History: Alphonse Bertillon </vt:lpstr>
      <vt:lpstr>Profile Photos </vt:lpstr>
      <vt:lpstr>History: West Brothers</vt:lpstr>
      <vt:lpstr>Fingerprints</vt:lpstr>
      <vt:lpstr>Students will be able to:</vt:lpstr>
      <vt:lpstr>Dactyloscopy - The study of fingerprints</vt:lpstr>
      <vt:lpstr>Fingerprints</vt:lpstr>
      <vt:lpstr>3 Fundamental Principles of Fingerprints</vt:lpstr>
      <vt:lpstr>LAW- 3 Main Categories</vt:lpstr>
      <vt:lpstr>Fingerprint Classes</vt:lpstr>
      <vt:lpstr>Based on the activity we did the other day, Which class do you think is most common?</vt:lpstr>
      <vt:lpstr>Interesting Info</vt:lpstr>
      <vt:lpstr>Gee Whiz Mr. La Magna, What is a Loop?</vt:lpstr>
      <vt:lpstr>Loops</vt:lpstr>
      <vt:lpstr>Arch</vt:lpstr>
      <vt:lpstr>Arches</vt:lpstr>
      <vt:lpstr>Whorl</vt:lpstr>
      <vt:lpstr>Whorls</vt:lpstr>
      <vt:lpstr>Whorls – Part 2</vt:lpstr>
      <vt:lpstr>Quick Tips</vt:lpstr>
      <vt:lpstr>Comparison</vt:lpstr>
      <vt:lpstr>Latent Prints</vt:lpstr>
      <vt:lpstr>Visible Prints</vt:lpstr>
      <vt:lpstr>Plastic Prints</vt:lpstr>
      <vt:lpstr>Other Prints</vt:lpstr>
      <vt:lpstr>Other Prints</vt:lpstr>
      <vt:lpstr>AFIS</vt:lpstr>
      <vt:lpstr>Slide 28</vt:lpstr>
      <vt:lpstr>Slide 29</vt:lpstr>
      <vt:lpstr>Slide 30</vt:lpstr>
      <vt:lpstr>Which print belongs to a… human? chimpanzee? koala bear? </vt:lpstr>
      <vt:lpstr>Slide 32</vt:lpstr>
      <vt:lpstr>Slide 33</vt:lpstr>
      <vt:lpstr>Attempts to Obliterate FP’s</vt:lpstr>
      <vt:lpstr>Slide 35</vt:lpstr>
      <vt:lpstr>Attempts to Obliterate FP’s</vt:lpstr>
    </vt:vector>
  </TitlesOfParts>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SCIENCE</dc:title>
  <dc:creator>Willow Brook</dc:creator>
  <cp:lastModifiedBy>David La Magna</cp:lastModifiedBy>
  <cp:revision>94</cp:revision>
  <dcterms:created xsi:type="dcterms:W3CDTF">2008-11-13T13:27:26Z</dcterms:created>
  <dcterms:modified xsi:type="dcterms:W3CDTF">2008-11-13T13:41:28Z</dcterms:modified>
</cp:coreProperties>
</file>